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1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CCDDD2"/>
          </a:solidFill>
        </a:fill>
      </a:tcStyle>
    </a:wholeTbl>
    <a:band2H>
      <a:tcTxStyle/>
      <a:tcStyle>
        <a:tcBdr/>
        <a:fill>
          <a:solidFill>
            <a:srgbClr val="E7EFEA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381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381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E2E6E6"/>
          </a:solidFill>
        </a:fill>
      </a:tcStyle>
    </a:wholeTbl>
    <a:band2H>
      <a:tcTxStyle/>
      <a:tcStyle>
        <a:tcBdr/>
        <a:fill>
          <a:solidFill>
            <a:srgbClr val="F1F3F3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381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381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D0D5CF"/>
          </a:solidFill>
        </a:fill>
      </a:tcStyle>
    </a:wholeTbl>
    <a:band2H>
      <a:tcTxStyle/>
      <a:tcStyle>
        <a:tcBdr/>
        <a:fill>
          <a:solidFill>
            <a:srgbClr val="E9EBE9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381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381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AEA"/>
          </a:solidFill>
        </a:fill>
      </a:tcStyle>
    </a:wholeTbl>
    <a:band2H>
      <a:tcTxStyle/>
      <a:tcStyle>
        <a:tcBdr/>
        <a:fill>
          <a:solidFill>
            <a:srgbClr val="EAEAEA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6666"/>
              </a:solidFill>
              <a:prstDash val="solid"/>
              <a:bevel/>
            </a:ln>
          </a:top>
          <a:bottom>
            <a:ln w="25400" cap="flat">
              <a:solidFill>
                <a:srgbClr val="00666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A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6666"/>
              </a:solidFill>
              <a:prstDash val="solid"/>
              <a:bevel/>
            </a:ln>
          </a:top>
          <a:bottom>
            <a:ln w="25400" cap="flat">
              <a:solidFill>
                <a:srgbClr val="00666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Verdana"/>
          <a:ea typeface="Verdana"/>
          <a:cs typeface="Verdana"/>
        </a:font>
        <a:srgbClr val="006666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CAD2D2"/>
          </a:solidFill>
        </a:fill>
      </a:tcStyle>
    </a:wholeTbl>
    <a:band2H>
      <a:tcTxStyle/>
      <a:tcStyle>
        <a:tcBdr/>
        <a:fill>
          <a:solidFill>
            <a:srgbClr val="E6EAEA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006666"/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381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006666"/>
          </a:solidFill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381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006666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EAEAEA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solidFill>
            <a:srgbClr val="EAEAEA">
              <a:alpha val="20000"/>
            </a:srgbClr>
          </a:solidFill>
        </a:fill>
      </a:tcStyle>
    </a:firstCol>
    <a:la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50800" cap="flat">
              <a:solidFill>
                <a:srgbClr val="EAEAEA"/>
              </a:solidFill>
              <a:prstDash val="solid"/>
              <a:bevel/>
            </a:ln>
          </a:top>
          <a:bottom>
            <a:ln w="127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Verdana"/>
          <a:ea typeface="Verdana"/>
          <a:cs typeface="Verdana"/>
        </a:font>
        <a:srgbClr val="EAEAEA"/>
      </a:tcTxStyle>
      <a:tcStyle>
        <a:tcBdr>
          <a:left>
            <a:ln w="12700" cap="flat">
              <a:solidFill>
                <a:srgbClr val="EAEAEA"/>
              </a:solidFill>
              <a:prstDash val="solid"/>
              <a:bevel/>
            </a:ln>
          </a:left>
          <a:right>
            <a:ln w="12700" cap="flat">
              <a:solidFill>
                <a:srgbClr val="EAEAEA"/>
              </a:solidFill>
              <a:prstDash val="solid"/>
              <a:bevel/>
            </a:ln>
          </a:right>
          <a:top>
            <a:ln w="12700" cap="flat">
              <a:solidFill>
                <a:srgbClr val="EAEAEA"/>
              </a:solidFill>
              <a:prstDash val="solid"/>
              <a:bevel/>
            </a:ln>
          </a:top>
          <a:bottom>
            <a:ln w="25400" cap="flat">
              <a:solidFill>
                <a:srgbClr val="EAEAEA"/>
              </a:solidFill>
              <a:prstDash val="solid"/>
              <a:bevel/>
            </a:ln>
          </a:bottom>
          <a:insideH>
            <a:ln w="12700" cap="flat">
              <a:solidFill>
                <a:srgbClr val="EAEAEA"/>
              </a:solidFill>
              <a:prstDash val="solid"/>
              <a:bevel/>
            </a:ln>
          </a:insideH>
          <a:insideV>
            <a:ln w="12700" cap="flat">
              <a:solidFill>
                <a:srgbClr val="EAEAEA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721"/>
  </p:normalViewPr>
  <p:slideViewPr>
    <p:cSldViewPr snapToGrid="0" snapToObjects="1">
      <p:cViewPr varScale="1">
        <p:scale>
          <a:sx n="107" d="100"/>
          <a:sy n="107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642926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"/>
          <p:cNvGrpSpPr/>
          <p:nvPr/>
        </p:nvGrpSpPr>
        <p:grpSpPr>
          <a:xfrm>
            <a:off x="0" y="3902075"/>
            <a:ext cx="3400425" cy="2949575"/>
            <a:chOff x="0" y="0"/>
            <a:chExt cx="3400425" cy="2949575"/>
          </a:xfrm>
        </p:grpSpPr>
        <p:sp>
          <p:nvSpPr>
            <p:cNvPr id="35" name="Shape"/>
            <p:cNvSpPr/>
            <p:nvPr/>
          </p:nvSpPr>
          <p:spPr>
            <a:xfrm>
              <a:off x="0" y="79375"/>
              <a:ext cx="3400425" cy="286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29" y="790"/>
                  </a:moveTo>
                  <a:lnTo>
                    <a:pt x="1629" y="359"/>
                  </a:lnTo>
                  <a:lnTo>
                    <a:pt x="0" y="0"/>
                  </a:lnTo>
                  <a:lnTo>
                    <a:pt x="0" y="144"/>
                  </a:lnTo>
                  <a:lnTo>
                    <a:pt x="1629" y="503"/>
                  </a:lnTo>
                  <a:lnTo>
                    <a:pt x="3268" y="934"/>
                  </a:lnTo>
                  <a:lnTo>
                    <a:pt x="5625" y="1796"/>
                  </a:lnTo>
                  <a:lnTo>
                    <a:pt x="7861" y="2933"/>
                  </a:lnTo>
                  <a:lnTo>
                    <a:pt x="10046" y="4370"/>
                  </a:lnTo>
                  <a:lnTo>
                    <a:pt x="12100" y="6023"/>
                  </a:lnTo>
                  <a:lnTo>
                    <a:pt x="13972" y="7819"/>
                  </a:lnTo>
                  <a:lnTo>
                    <a:pt x="15732" y="9902"/>
                  </a:lnTo>
                  <a:lnTo>
                    <a:pt x="17300" y="12201"/>
                  </a:lnTo>
                  <a:lnTo>
                    <a:pt x="18757" y="14715"/>
                  </a:lnTo>
                  <a:lnTo>
                    <a:pt x="19597" y="16356"/>
                  </a:lnTo>
                  <a:lnTo>
                    <a:pt x="20325" y="18080"/>
                  </a:lnTo>
                  <a:lnTo>
                    <a:pt x="20932" y="19804"/>
                  </a:lnTo>
                  <a:lnTo>
                    <a:pt x="21479" y="21600"/>
                  </a:lnTo>
                  <a:lnTo>
                    <a:pt x="21600" y="21600"/>
                  </a:lnTo>
                  <a:lnTo>
                    <a:pt x="21054" y="19804"/>
                  </a:lnTo>
                  <a:lnTo>
                    <a:pt x="20447" y="18080"/>
                  </a:lnTo>
                  <a:lnTo>
                    <a:pt x="19718" y="16356"/>
                  </a:lnTo>
                  <a:lnTo>
                    <a:pt x="18879" y="14643"/>
                  </a:lnTo>
                  <a:lnTo>
                    <a:pt x="17422" y="12129"/>
                  </a:lnTo>
                  <a:lnTo>
                    <a:pt x="15793" y="9830"/>
                  </a:lnTo>
                  <a:lnTo>
                    <a:pt x="14032" y="7747"/>
                  </a:lnTo>
                  <a:lnTo>
                    <a:pt x="12161" y="5879"/>
                  </a:lnTo>
                  <a:lnTo>
                    <a:pt x="10107" y="4227"/>
                  </a:lnTo>
                  <a:lnTo>
                    <a:pt x="7922" y="2862"/>
                  </a:lnTo>
                  <a:lnTo>
                    <a:pt x="5686" y="1652"/>
                  </a:lnTo>
                  <a:lnTo>
                    <a:pt x="3329" y="79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" name="Triangle"/>
            <p:cNvSpPr/>
            <p:nvPr/>
          </p:nvSpPr>
          <p:spPr>
            <a:xfrm>
              <a:off x="0" y="0"/>
              <a:ext cx="2943225" cy="294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7" name="Shape"/>
            <p:cNvSpPr/>
            <p:nvPr/>
          </p:nvSpPr>
          <p:spPr>
            <a:xfrm>
              <a:off x="0" y="439737"/>
              <a:ext cx="2770188" cy="250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0" y="18861"/>
                  </a:moveTo>
                  <a:lnTo>
                    <a:pt x="20944" y="20258"/>
                  </a:lnTo>
                  <a:lnTo>
                    <a:pt x="21439" y="21600"/>
                  </a:lnTo>
                  <a:lnTo>
                    <a:pt x="21600" y="21600"/>
                  </a:lnTo>
                  <a:lnTo>
                    <a:pt x="21080" y="20121"/>
                  </a:lnTo>
                  <a:lnTo>
                    <a:pt x="20412" y="18724"/>
                  </a:lnTo>
                  <a:lnTo>
                    <a:pt x="19001" y="15847"/>
                  </a:lnTo>
                  <a:lnTo>
                    <a:pt x="17268" y="13026"/>
                  </a:lnTo>
                  <a:lnTo>
                    <a:pt x="15299" y="10355"/>
                  </a:lnTo>
                  <a:lnTo>
                    <a:pt x="13133" y="7972"/>
                  </a:lnTo>
                  <a:lnTo>
                    <a:pt x="10843" y="5835"/>
                  </a:lnTo>
                  <a:lnTo>
                    <a:pt x="8318" y="4027"/>
                  </a:lnTo>
                  <a:lnTo>
                    <a:pt x="5632" y="2383"/>
                  </a:lnTo>
                  <a:lnTo>
                    <a:pt x="2897" y="1068"/>
                  </a:lnTo>
                  <a:lnTo>
                    <a:pt x="0" y="0"/>
                  </a:lnTo>
                  <a:lnTo>
                    <a:pt x="0" y="164"/>
                  </a:lnTo>
                  <a:lnTo>
                    <a:pt x="2748" y="1219"/>
                  </a:lnTo>
                  <a:lnTo>
                    <a:pt x="5521" y="2534"/>
                  </a:lnTo>
                  <a:lnTo>
                    <a:pt x="8194" y="4178"/>
                  </a:lnTo>
                  <a:lnTo>
                    <a:pt x="10720" y="5986"/>
                  </a:lnTo>
                  <a:lnTo>
                    <a:pt x="13022" y="8122"/>
                  </a:lnTo>
                  <a:lnTo>
                    <a:pt x="15176" y="10506"/>
                  </a:lnTo>
                  <a:lnTo>
                    <a:pt x="17144" y="13149"/>
                  </a:lnTo>
                  <a:lnTo>
                    <a:pt x="18889" y="15984"/>
                  </a:lnTo>
                  <a:lnTo>
                    <a:pt x="20300" y="1886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8" name="Shape"/>
            <p:cNvSpPr/>
            <p:nvPr/>
          </p:nvSpPr>
          <p:spPr>
            <a:xfrm>
              <a:off x="0" y="136525"/>
              <a:ext cx="2770188" cy="280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7"/>
                  </a:lnTo>
                  <a:lnTo>
                    <a:pt x="2599" y="1075"/>
                  </a:lnTo>
                  <a:lnTo>
                    <a:pt x="5273" y="2321"/>
                  </a:lnTo>
                  <a:lnTo>
                    <a:pt x="7798" y="3714"/>
                  </a:lnTo>
                  <a:lnTo>
                    <a:pt x="10125" y="5400"/>
                  </a:lnTo>
                  <a:lnTo>
                    <a:pt x="12353" y="7233"/>
                  </a:lnTo>
                  <a:lnTo>
                    <a:pt x="14408" y="9358"/>
                  </a:lnTo>
                  <a:lnTo>
                    <a:pt x="16215" y="11509"/>
                  </a:lnTo>
                  <a:lnTo>
                    <a:pt x="17998" y="14001"/>
                  </a:lnTo>
                  <a:lnTo>
                    <a:pt x="19013" y="15858"/>
                  </a:lnTo>
                  <a:lnTo>
                    <a:pt x="19978" y="17788"/>
                  </a:lnTo>
                  <a:lnTo>
                    <a:pt x="20820" y="19743"/>
                  </a:lnTo>
                  <a:lnTo>
                    <a:pt x="21451" y="21600"/>
                  </a:lnTo>
                  <a:lnTo>
                    <a:pt x="21600" y="21600"/>
                  </a:lnTo>
                  <a:lnTo>
                    <a:pt x="20932" y="19621"/>
                  </a:lnTo>
                  <a:lnTo>
                    <a:pt x="20090" y="17654"/>
                  </a:lnTo>
                  <a:lnTo>
                    <a:pt x="19149" y="15736"/>
                  </a:lnTo>
                  <a:lnTo>
                    <a:pt x="18109" y="13879"/>
                  </a:lnTo>
                  <a:lnTo>
                    <a:pt x="16339" y="11386"/>
                  </a:lnTo>
                  <a:lnTo>
                    <a:pt x="14520" y="9224"/>
                  </a:lnTo>
                  <a:lnTo>
                    <a:pt x="12477" y="7098"/>
                  </a:lnTo>
                  <a:lnTo>
                    <a:pt x="10237" y="5266"/>
                  </a:lnTo>
                  <a:lnTo>
                    <a:pt x="7947" y="3580"/>
                  </a:lnTo>
                  <a:lnTo>
                    <a:pt x="5409" y="2187"/>
                  </a:lnTo>
                  <a:lnTo>
                    <a:pt x="2748" y="95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" name="Circle"/>
            <p:cNvSpPr/>
            <p:nvPr/>
          </p:nvSpPr>
          <p:spPr>
            <a:xfrm>
              <a:off x="331787" y="517525"/>
              <a:ext cx="136526" cy="136525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0" name="Circle"/>
            <p:cNvSpPr/>
            <p:nvPr/>
          </p:nvSpPr>
          <p:spPr>
            <a:xfrm>
              <a:off x="2438400" y="2263775"/>
              <a:ext cx="146051" cy="146051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1" name="Circle"/>
            <p:cNvSpPr/>
            <p:nvPr/>
          </p:nvSpPr>
          <p:spPr>
            <a:xfrm>
              <a:off x="1255712" y="420687"/>
              <a:ext cx="192088" cy="192088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43" name="Shape"/>
          <p:cNvSpPr/>
          <p:nvPr/>
        </p:nvSpPr>
        <p:spPr>
          <a:xfrm>
            <a:off x="4716462" y="5345112"/>
            <a:ext cx="4427538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553" y="544"/>
                </a:lnTo>
                <a:lnTo>
                  <a:pt x="21553" y="408"/>
                </a:lnTo>
                <a:lnTo>
                  <a:pt x="21507" y="408"/>
                </a:lnTo>
                <a:lnTo>
                  <a:pt x="21414" y="272"/>
                </a:lnTo>
                <a:lnTo>
                  <a:pt x="21274" y="136"/>
                </a:lnTo>
                <a:lnTo>
                  <a:pt x="21087" y="0"/>
                </a:lnTo>
                <a:lnTo>
                  <a:pt x="20807" y="544"/>
                </a:lnTo>
                <a:lnTo>
                  <a:pt x="20536" y="1224"/>
                </a:lnTo>
                <a:lnTo>
                  <a:pt x="20349" y="2040"/>
                </a:lnTo>
                <a:lnTo>
                  <a:pt x="20302" y="2176"/>
                </a:lnTo>
                <a:lnTo>
                  <a:pt x="20302" y="2312"/>
                </a:lnTo>
                <a:lnTo>
                  <a:pt x="20209" y="2448"/>
                </a:lnTo>
                <a:lnTo>
                  <a:pt x="20069" y="2720"/>
                </a:lnTo>
                <a:lnTo>
                  <a:pt x="19743" y="2992"/>
                </a:lnTo>
                <a:lnTo>
                  <a:pt x="19510" y="3536"/>
                </a:lnTo>
                <a:lnTo>
                  <a:pt x="19510" y="4760"/>
                </a:lnTo>
                <a:lnTo>
                  <a:pt x="19463" y="4896"/>
                </a:lnTo>
                <a:lnTo>
                  <a:pt x="19463" y="5032"/>
                </a:lnTo>
                <a:lnTo>
                  <a:pt x="19417" y="5168"/>
                </a:lnTo>
                <a:lnTo>
                  <a:pt x="19417" y="5440"/>
                </a:lnTo>
                <a:lnTo>
                  <a:pt x="19370" y="5576"/>
                </a:lnTo>
                <a:lnTo>
                  <a:pt x="19323" y="5576"/>
                </a:lnTo>
                <a:lnTo>
                  <a:pt x="19323" y="5712"/>
                </a:lnTo>
                <a:lnTo>
                  <a:pt x="19090" y="5712"/>
                </a:lnTo>
                <a:lnTo>
                  <a:pt x="18951" y="5848"/>
                </a:lnTo>
                <a:lnTo>
                  <a:pt x="18764" y="5032"/>
                </a:lnTo>
                <a:lnTo>
                  <a:pt x="18624" y="4760"/>
                </a:lnTo>
                <a:lnTo>
                  <a:pt x="18438" y="4896"/>
                </a:lnTo>
                <a:lnTo>
                  <a:pt x="18119" y="4896"/>
                </a:lnTo>
                <a:lnTo>
                  <a:pt x="17560" y="4352"/>
                </a:lnTo>
                <a:lnTo>
                  <a:pt x="17466" y="4216"/>
                </a:lnTo>
                <a:lnTo>
                  <a:pt x="17327" y="4216"/>
                </a:lnTo>
                <a:lnTo>
                  <a:pt x="17280" y="4352"/>
                </a:lnTo>
                <a:lnTo>
                  <a:pt x="17233" y="4352"/>
                </a:lnTo>
                <a:lnTo>
                  <a:pt x="17187" y="4488"/>
                </a:lnTo>
                <a:lnTo>
                  <a:pt x="17047" y="4624"/>
                </a:lnTo>
                <a:lnTo>
                  <a:pt x="16860" y="4760"/>
                </a:lnTo>
                <a:lnTo>
                  <a:pt x="16674" y="5168"/>
                </a:lnTo>
                <a:lnTo>
                  <a:pt x="16487" y="5440"/>
                </a:lnTo>
                <a:lnTo>
                  <a:pt x="16348" y="5440"/>
                </a:lnTo>
                <a:lnTo>
                  <a:pt x="16301" y="5576"/>
                </a:lnTo>
                <a:lnTo>
                  <a:pt x="16208" y="5576"/>
                </a:lnTo>
                <a:lnTo>
                  <a:pt x="16161" y="5712"/>
                </a:lnTo>
                <a:lnTo>
                  <a:pt x="16161" y="5848"/>
                </a:lnTo>
                <a:lnTo>
                  <a:pt x="16115" y="5848"/>
                </a:lnTo>
                <a:lnTo>
                  <a:pt x="16115" y="6256"/>
                </a:lnTo>
                <a:lnTo>
                  <a:pt x="16076" y="6528"/>
                </a:lnTo>
                <a:lnTo>
                  <a:pt x="15982" y="6800"/>
                </a:lnTo>
                <a:lnTo>
                  <a:pt x="15889" y="6800"/>
                </a:lnTo>
                <a:lnTo>
                  <a:pt x="15843" y="6936"/>
                </a:lnTo>
                <a:lnTo>
                  <a:pt x="15796" y="6936"/>
                </a:lnTo>
                <a:lnTo>
                  <a:pt x="15796" y="7072"/>
                </a:lnTo>
                <a:lnTo>
                  <a:pt x="15749" y="7072"/>
                </a:lnTo>
                <a:lnTo>
                  <a:pt x="15749" y="7208"/>
                </a:lnTo>
                <a:lnTo>
                  <a:pt x="15609" y="7616"/>
                </a:lnTo>
                <a:lnTo>
                  <a:pt x="15516" y="7616"/>
                </a:lnTo>
                <a:lnTo>
                  <a:pt x="15470" y="7752"/>
                </a:lnTo>
                <a:lnTo>
                  <a:pt x="15376" y="7752"/>
                </a:lnTo>
                <a:lnTo>
                  <a:pt x="15237" y="7616"/>
                </a:lnTo>
                <a:lnTo>
                  <a:pt x="14864" y="7616"/>
                </a:lnTo>
                <a:lnTo>
                  <a:pt x="14724" y="7480"/>
                </a:lnTo>
                <a:lnTo>
                  <a:pt x="14584" y="7480"/>
                </a:lnTo>
                <a:lnTo>
                  <a:pt x="14397" y="8024"/>
                </a:lnTo>
                <a:lnTo>
                  <a:pt x="14351" y="8024"/>
                </a:lnTo>
                <a:lnTo>
                  <a:pt x="14258" y="8159"/>
                </a:lnTo>
                <a:lnTo>
                  <a:pt x="14118" y="8159"/>
                </a:lnTo>
                <a:lnTo>
                  <a:pt x="13799" y="7752"/>
                </a:lnTo>
                <a:lnTo>
                  <a:pt x="13473" y="7752"/>
                </a:lnTo>
                <a:lnTo>
                  <a:pt x="13426" y="7888"/>
                </a:lnTo>
                <a:lnTo>
                  <a:pt x="13380" y="7888"/>
                </a:lnTo>
                <a:lnTo>
                  <a:pt x="13240" y="8295"/>
                </a:lnTo>
                <a:lnTo>
                  <a:pt x="13193" y="8567"/>
                </a:lnTo>
                <a:lnTo>
                  <a:pt x="13007" y="9111"/>
                </a:lnTo>
                <a:lnTo>
                  <a:pt x="12867" y="9633"/>
                </a:lnTo>
                <a:lnTo>
                  <a:pt x="12680" y="10449"/>
                </a:lnTo>
                <a:lnTo>
                  <a:pt x="12540" y="11537"/>
                </a:lnTo>
                <a:lnTo>
                  <a:pt x="12540" y="13984"/>
                </a:lnTo>
                <a:lnTo>
                  <a:pt x="12587" y="14528"/>
                </a:lnTo>
                <a:lnTo>
                  <a:pt x="12634" y="14528"/>
                </a:lnTo>
                <a:lnTo>
                  <a:pt x="12680" y="14664"/>
                </a:lnTo>
                <a:lnTo>
                  <a:pt x="12680" y="14936"/>
                </a:lnTo>
                <a:lnTo>
                  <a:pt x="12727" y="14936"/>
                </a:lnTo>
                <a:lnTo>
                  <a:pt x="12727" y="15208"/>
                </a:lnTo>
                <a:lnTo>
                  <a:pt x="12680" y="15208"/>
                </a:lnTo>
                <a:lnTo>
                  <a:pt x="12680" y="15344"/>
                </a:lnTo>
                <a:lnTo>
                  <a:pt x="12634" y="15344"/>
                </a:lnTo>
                <a:lnTo>
                  <a:pt x="12587" y="15480"/>
                </a:lnTo>
                <a:lnTo>
                  <a:pt x="12401" y="15616"/>
                </a:lnTo>
                <a:lnTo>
                  <a:pt x="11934" y="15616"/>
                </a:lnTo>
                <a:lnTo>
                  <a:pt x="11795" y="15480"/>
                </a:lnTo>
                <a:lnTo>
                  <a:pt x="11616" y="15208"/>
                </a:lnTo>
                <a:lnTo>
                  <a:pt x="11383" y="14256"/>
                </a:lnTo>
                <a:lnTo>
                  <a:pt x="11150" y="13576"/>
                </a:lnTo>
                <a:lnTo>
                  <a:pt x="10683" y="12761"/>
                </a:lnTo>
                <a:lnTo>
                  <a:pt x="10357" y="13305"/>
                </a:lnTo>
                <a:lnTo>
                  <a:pt x="10124" y="14800"/>
                </a:lnTo>
                <a:lnTo>
                  <a:pt x="9798" y="15072"/>
                </a:lnTo>
                <a:lnTo>
                  <a:pt x="9471" y="14800"/>
                </a:lnTo>
                <a:lnTo>
                  <a:pt x="9199" y="15208"/>
                </a:lnTo>
                <a:lnTo>
                  <a:pt x="8593" y="15208"/>
                </a:lnTo>
                <a:lnTo>
                  <a:pt x="8360" y="16024"/>
                </a:lnTo>
                <a:lnTo>
                  <a:pt x="7894" y="16568"/>
                </a:lnTo>
                <a:lnTo>
                  <a:pt x="7335" y="17248"/>
                </a:lnTo>
                <a:lnTo>
                  <a:pt x="7156" y="17520"/>
                </a:lnTo>
                <a:lnTo>
                  <a:pt x="6736" y="17520"/>
                </a:lnTo>
                <a:lnTo>
                  <a:pt x="6317" y="16840"/>
                </a:lnTo>
                <a:lnTo>
                  <a:pt x="6084" y="16296"/>
                </a:lnTo>
                <a:lnTo>
                  <a:pt x="5757" y="16160"/>
                </a:lnTo>
                <a:lnTo>
                  <a:pt x="5384" y="15888"/>
                </a:lnTo>
                <a:lnTo>
                  <a:pt x="4786" y="15888"/>
                </a:lnTo>
                <a:lnTo>
                  <a:pt x="4646" y="15752"/>
                </a:lnTo>
                <a:lnTo>
                  <a:pt x="4413" y="15752"/>
                </a:lnTo>
                <a:lnTo>
                  <a:pt x="4367" y="15888"/>
                </a:lnTo>
                <a:lnTo>
                  <a:pt x="4320" y="15888"/>
                </a:lnTo>
                <a:lnTo>
                  <a:pt x="4227" y="16160"/>
                </a:lnTo>
                <a:lnTo>
                  <a:pt x="3854" y="16976"/>
                </a:lnTo>
                <a:lnTo>
                  <a:pt x="3388" y="18336"/>
                </a:lnTo>
                <a:lnTo>
                  <a:pt x="3294" y="18472"/>
                </a:lnTo>
                <a:lnTo>
                  <a:pt x="3248" y="18608"/>
                </a:lnTo>
                <a:lnTo>
                  <a:pt x="2735" y="18608"/>
                </a:lnTo>
                <a:lnTo>
                  <a:pt x="2603" y="18744"/>
                </a:lnTo>
                <a:lnTo>
                  <a:pt x="2556" y="18744"/>
                </a:lnTo>
                <a:lnTo>
                  <a:pt x="1810" y="19016"/>
                </a:lnTo>
                <a:lnTo>
                  <a:pt x="1764" y="19152"/>
                </a:lnTo>
                <a:lnTo>
                  <a:pt x="1624" y="19288"/>
                </a:lnTo>
                <a:lnTo>
                  <a:pt x="1531" y="19288"/>
                </a:lnTo>
                <a:lnTo>
                  <a:pt x="1437" y="19424"/>
                </a:lnTo>
                <a:lnTo>
                  <a:pt x="1298" y="19424"/>
                </a:lnTo>
                <a:lnTo>
                  <a:pt x="1158" y="19288"/>
                </a:lnTo>
                <a:lnTo>
                  <a:pt x="971" y="19288"/>
                </a:lnTo>
                <a:lnTo>
                  <a:pt x="925" y="19424"/>
                </a:lnTo>
                <a:lnTo>
                  <a:pt x="831" y="19424"/>
                </a:lnTo>
                <a:lnTo>
                  <a:pt x="785" y="19560"/>
                </a:lnTo>
                <a:lnTo>
                  <a:pt x="785" y="19832"/>
                </a:lnTo>
                <a:lnTo>
                  <a:pt x="738" y="19832"/>
                </a:lnTo>
                <a:lnTo>
                  <a:pt x="738" y="19968"/>
                </a:lnTo>
                <a:lnTo>
                  <a:pt x="692" y="19968"/>
                </a:lnTo>
                <a:lnTo>
                  <a:pt x="645" y="20104"/>
                </a:lnTo>
                <a:lnTo>
                  <a:pt x="598" y="20104"/>
                </a:lnTo>
                <a:lnTo>
                  <a:pt x="466" y="20240"/>
                </a:lnTo>
                <a:lnTo>
                  <a:pt x="420" y="20376"/>
                </a:lnTo>
                <a:lnTo>
                  <a:pt x="373" y="20376"/>
                </a:lnTo>
                <a:lnTo>
                  <a:pt x="373" y="20512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333399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4" name="Triangle"/>
          <p:cNvSpPr/>
          <p:nvPr/>
        </p:nvSpPr>
        <p:spPr>
          <a:xfrm>
            <a:off x="7305675" y="6372225"/>
            <a:ext cx="19050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14400"/>
                </a:lnTo>
                <a:lnTo>
                  <a:pt x="0" y="0"/>
                </a:lnTo>
                <a:lnTo>
                  <a:pt x="21600" y="21600"/>
                </a:lnTo>
              </a:path>
            </a:pathLst>
          </a:custGeom>
          <a:gradFill>
            <a:gsLst>
              <a:gs pos="0">
                <a:srgbClr val="010199"/>
              </a:gs>
              <a:gs pos="100000">
                <a:srgbClr val="0101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5" name="Triangle"/>
          <p:cNvSpPr/>
          <p:nvPr/>
        </p:nvSpPr>
        <p:spPr>
          <a:xfrm>
            <a:off x="7296150" y="6343650"/>
            <a:ext cx="9525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400"/>
                </a:moveTo>
                <a:lnTo>
                  <a:pt x="21600" y="21600"/>
                </a:lnTo>
                <a:lnTo>
                  <a:pt x="0" y="0"/>
                </a:lnTo>
                <a:lnTo>
                  <a:pt x="0" y="14400"/>
                </a:lnTo>
              </a:path>
            </a:pathLst>
          </a:custGeom>
          <a:gradFill>
            <a:gsLst>
              <a:gs pos="0">
                <a:srgbClr val="010199"/>
              </a:gs>
              <a:gs pos="100000">
                <a:srgbClr val="0101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Shape"/>
          <p:cNvSpPr/>
          <p:nvPr/>
        </p:nvSpPr>
        <p:spPr>
          <a:xfrm>
            <a:off x="8223250" y="5678487"/>
            <a:ext cx="482600" cy="117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95" y="1224"/>
                </a:moveTo>
                <a:lnTo>
                  <a:pt x="18189" y="1224"/>
                </a:lnTo>
                <a:lnTo>
                  <a:pt x="16911" y="1399"/>
                </a:lnTo>
                <a:lnTo>
                  <a:pt x="15205" y="350"/>
                </a:lnTo>
                <a:lnTo>
                  <a:pt x="13926" y="0"/>
                </a:lnTo>
                <a:lnTo>
                  <a:pt x="11653" y="4868"/>
                </a:lnTo>
                <a:lnTo>
                  <a:pt x="10232" y="6326"/>
                </a:lnTo>
                <a:lnTo>
                  <a:pt x="7816" y="8191"/>
                </a:lnTo>
                <a:lnTo>
                  <a:pt x="6821" y="9532"/>
                </a:lnTo>
                <a:lnTo>
                  <a:pt x="8811" y="11806"/>
                </a:lnTo>
                <a:lnTo>
                  <a:pt x="7105" y="13496"/>
                </a:lnTo>
                <a:lnTo>
                  <a:pt x="4832" y="14662"/>
                </a:lnTo>
                <a:lnTo>
                  <a:pt x="2132" y="15712"/>
                </a:lnTo>
                <a:lnTo>
                  <a:pt x="1705" y="17869"/>
                </a:lnTo>
                <a:lnTo>
                  <a:pt x="0" y="21600"/>
                </a:lnTo>
                <a:lnTo>
                  <a:pt x="14353" y="21600"/>
                </a:lnTo>
                <a:lnTo>
                  <a:pt x="12789" y="18627"/>
                </a:lnTo>
                <a:lnTo>
                  <a:pt x="13642" y="17169"/>
                </a:lnTo>
                <a:lnTo>
                  <a:pt x="12647" y="15712"/>
                </a:lnTo>
                <a:lnTo>
                  <a:pt x="13500" y="14546"/>
                </a:lnTo>
                <a:lnTo>
                  <a:pt x="13074" y="13555"/>
                </a:lnTo>
                <a:lnTo>
                  <a:pt x="13642" y="11398"/>
                </a:lnTo>
                <a:lnTo>
                  <a:pt x="15347" y="9124"/>
                </a:lnTo>
                <a:lnTo>
                  <a:pt x="16911" y="7258"/>
                </a:lnTo>
                <a:lnTo>
                  <a:pt x="19042" y="5393"/>
                </a:lnTo>
                <a:lnTo>
                  <a:pt x="20179" y="4635"/>
                </a:lnTo>
                <a:lnTo>
                  <a:pt x="21600" y="350"/>
                </a:lnTo>
                <a:lnTo>
                  <a:pt x="21174" y="700"/>
                </a:lnTo>
                <a:lnTo>
                  <a:pt x="20747" y="874"/>
                </a:lnTo>
                <a:lnTo>
                  <a:pt x="20747" y="1049"/>
                </a:lnTo>
                <a:lnTo>
                  <a:pt x="20321" y="1049"/>
                </a:lnTo>
                <a:lnTo>
                  <a:pt x="20321" y="1224"/>
                </a:lnTo>
                <a:lnTo>
                  <a:pt x="19895" y="1224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7" name="Shape"/>
          <p:cNvSpPr/>
          <p:nvPr/>
        </p:nvSpPr>
        <p:spPr>
          <a:xfrm>
            <a:off x="7807325" y="5640387"/>
            <a:ext cx="498475" cy="1217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36" y="169"/>
                </a:moveTo>
                <a:lnTo>
                  <a:pt x="19124" y="169"/>
                </a:lnTo>
                <a:lnTo>
                  <a:pt x="18711" y="338"/>
                </a:lnTo>
                <a:lnTo>
                  <a:pt x="17473" y="507"/>
                </a:lnTo>
                <a:lnTo>
                  <a:pt x="15822" y="676"/>
                </a:lnTo>
                <a:lnTo>
                  <a:pt x="14171" y="1183"/>
                </a:lnTo>
                <a:lnTo>
                  <a:pt x="12932" y="1352"/>
                </a:lnTo>
                <a:lnTo>
                  <a:pt x="12107" y="1521"/>
                </a:lnTo>
                <a:lnTo>
                  <a:pt x="11694" y="1521"/>
                </a:lnTo>
                <a:lnTo>
                  <a:pt x="10318" y="4759"/>
                </a:lnTo>
                <a:lnTo>
                  <a:pt x="7567" y="6336"/>
                </a:lnTo>
                <a:lnTo>
                  <a:pt x="3715" y="10786"/>
                </a:lnTo>
                <a:lnTo>
                  <a:pt x="5641" y="15630"/>
                </a:lnTo>
                <a:lnTo>
                  <a:pt x="2752" y="19122"/>
                </a:lnTo>
                <a:lnTo>
                  <a:pt x="0" y="21600"/>
                </a:lnTo>
                <a:lnTo>
                  <a:pt x="7429" y="21600"/>
                </a:lnTo>
                <a:lnTo>
                  <a:pt x="8255" y="17207"/>
                </a:lnTo>
                <a:lnTo>
                  <a:pt x="10181" y="14053"/>
                </a:lnTo>
                <a:lnTo>
                  <a:pt x="11006" y="10335"/>
                </a:lnTo>
                <a:lnTo>
                  <a:pt x="14996" y="9209"/>
                </a:lnTo>
                <a:lnTo>
                  <a:pt x="16372" y="6224"/>
                </a:lnTo>
                <a:lnTo>
                  <a:pt x="20362" y="3802"/>
                </a:lnTo>
                <a:lnTo>
                  <a:pt x="21600" y="0"/>
                </a:lnTo>
                <a:lnTo>
                  <a:pt x="19949" y="0"/>
                </a:lnTo>
                <a:lnTo>
                  <a:pt x="19536" y="169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8" name="Shape"/>
          <p:cNvSpPr/>
          <p:nvPr/>
        </p:nvSpPr>
        <p:spPr>
          <a:xfrm>
            <a:off x="7461250" y="5868987"/>
            <a:ext cx="436563" cy="989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86" y="416"/>
                </a:moveTo>
                <a:lnTo>
                  <a:pt x="18772" y="208"/>
                </a:lnTo>
                <a:lnTo>
                  <a:pt x="15473" y="208"/>
                </a:lnTo>
                <a:lnTo>
                  <a:pt x="14531" y="0"/>
                </a:lnTo>
                <a:lnTo>
                  <a:pt x="12567" y="0"/>
                </a:lnTo>
                <a:lnTo>
                  <a:pt x="11311" y="4057"/>
                </a:lnTo>
                <a:lnTo>
                  <a:pt x="10054" y="6414"/>
                </a:lnTo>
                <a:lnTo>
                  <a:pt x="4556" y="10367"/>
                </a:lnTo>
                <a:lnTo>
                  <a:pt x="4241" y="15290"/>
                </a:lnTo>
                <a:lnTo>
                  <a:pt x="1885" y="18133"/>
                </a:lnTo>
                <a:lnTo>
                  <a:pt x="0" y="21600"/>
                </a:lnTo>
                <a:lnTo>
                  <a:pt x="6127" y="21600"/>
                </a:lnTo>
                <a:lnTo>
                  <a:pt x="7226" y="19242"/>
                </a:lnTo>
                <a:lnTo>
                  <a:pt x="10525" y="15498"/>
                </a:lnTo>
                <a:lnTo>
                  <a:pt x="12410" y="10921"/>
                </a:lnTo>
                <a:lnTo>
                  <a:pt x="14452" y="8910"/>
                </a:lnTo>
                <a:lnTo>
                  <a:pt x="16966" y="7316"/>
                </a:lnTo>
                <a:lnTo>
                  <a:pt x="17437" y="5027"/>
                </a:lnTo>
                <a:lnTo>
                  <a:pt x="18851" y="3848"/>
                </a:lnTo>
                <a:lnTo>
                  <a:pt x="20579" y="2739"/>
                </a:lnTo>
                <a:lnTo>
                  <a:pt x="21600" y="208"/>
                </a:lnTo>
                <a:lnTo>
                  <a:pt x="20657" y="416"/>
                </a:lnTo>
                <a:lnTo>
                  <a:pt x="20186" y="416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9" name="Shape"/>
          <p:cNvSpPr/>
          <p:nvPr/>
        </p:nvSpPr>
        <p:spPr>
          <a:xfrm>
            <a:off x="7178675" y="5888037"/>
            <a:ext cx="338138" cy="969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41" y="424"/>
                </a:moveTo>
                <a:lnTo>
                  <a:pt x="16124" y="848"/>
                </a:lnTo>
                <a:lnTo>
                  <a:pt x="15515" y="1273"/>
                </a:lnTo>
                <a:lnTo>
                  <a:pt x="12980" y="2121"/>
                </a:lnTo>
                <a:lnTo>
                  <a:pt x="11155" y="2934"/>
                </a:lnTo>
                <a:lnTo>
                  <a:pt x="8721" y="4207"/>
                </a:lnTo>
                <a:lnTo>
                  <a:pt x="6896" y="5904"/>
                </a:lnTo>
                <a:lnTo>
                  <a:pt x="6896" y="9510"/>
                </a:lnTo>
                <a:lnTo>
                  <a:pt x="8113" y="10782"/>
                </a:lnTo>
                <a:lnTo>
                  <a:pt x="9330" y="11207"/>
                </a:lnTo>
                <a:lnTo>
                  <a:pt x="9330" y="11419"/>
                </a:lnTo>
                <a:lnTo>
                  <a:pt x="2434" y="15449"/>
                </a:lnTo>
                <a:lnTo>
                  <a:pt x="1825" y="16651"/>
                </a:lnTo>
                <a:lnTo>
                  <a:pt x="0" y="19337"/>
                </a:lnTo>
                <a:lnTo>
                  <a:pt x="5070" y="21600"/>
                </a:lnTo>
                <a:lnTo>
                  <a:pt x="11561" y="21600"/>
                </a:lnTo>
                <a:lnTo>
                  <a:pt x="10546" y="19620"/>
                </a:lnTo>
                <a:lnTo>
                  <a:pt x="12169" y="18206"/>
                </a:lnTo>
                <a:lnTo>
                  <a:pt x="15211" y="15873"/>
                </a:lnTo>
                <a:lnTo>
                  <a:pt x="16834" y="13328"/>
                </a:lnTo>
                <a:lnTo>
                  <a:pt x="15820" y="10429"/>
                </a:lnTo>
                <a:lnTo>
                  <a:pt x="17239" y="7176"/>
                </a:lnTo>
                <a:lnTo>
                  <a:pt x="21499" y="3358"/>
                </a:lnTo>
                <a:lnTo>
                  <a:pt x="21600" y="0"/>
                </a:lnTo>
                <a:lnTo>
                  <a:pt x="19166" y="0"/>
                </a:lnTo>
                <a:lnTo>
                  <a:pt x="18558" y="212"/>
                </a:lnTo>
                <a:lnTo>
                  <a:pt x="17949" y="212"/>
                </a:lnTo>
                <a:lnTo>
                  <a:pt x="17341" y="42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" name="Shape"/>
          <p:cNvSpPr/>
          <p:nvPr/>
        </p:nvSpPr>
        <p:spPr>
          <a:xfrm>
            <a:off x="6813550" y="6248400"/>
            <a:ext cx="265113" cy="609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72" y="3375"/>
                </a:moveTo>
                <a:lnTo>
                  <a:pt x="15392" y="1688"/>
                </a:lnTo>
                <a:lnTo>
                  <a:pt x="11511" y="675"/>
                </a:lnTo>
                <a:lnTo>
                  <a:pt x="7631" y="0"/>
                </a:lnTo>
                <a:lnTo>
                  <a:pt x="6984" y="3938"/>
                </a:lnTo>
                <a:lnTo>
                  <a:pt x="5950" y="6300"/>
                </a:lnTo>
                <a:lnTo>
                  <a:pt x="6726" y="9450"/>
                </a:lnTo>
                <a:lnTo>
                  <a:pt x="3104" y="10912"/>
                </a:lnTo>
                <a:lnTo>
                  <a:pt x="2069" y="14512"/>
                </a:lnTo>
                <a:lnTo>
                  <a:pt x="259" y="16875"/>
                </a:lnTo>
                <a:lnTo>
                  <a:pt x="0" y="19800"/>
                </a:lnTo>
                <a:lnTo>
                  <a:pt x="6079" y="21600"/>
                </a:lnTo>
                <a:lnTo>
                  <a:pt x="19272" y="21600"/>
                </a:lnTo>
                <a:lnTo>
                  <a:pt x="17332" y="19688"/>
                </a:lnTo>
                <a:lnTo>
                  <a:pt x="13451" y="18225"/>
                </a:lnTo>
                <a:lnTo>
                  <a:pt x="17849" y="15412"/>
                </a:lnTo>
                <a:lnTo>
                  <a:pt x="15780" y="12375"/>
                </a:lnTo>
                <a:lnTo>
                  <a:pt x="17073" y="10462"/>
                </a:lnTo>
                <a:lnTo>
                  <a:pt x="18108" y="8662"/>
                </a:lnTo>
                <a:lnTo>
                  <a:pt x="21600" y="5062"/>
                </a:lnTo>
                <a:lnTo>
                  <a:pt x="19272" y="337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1" name="Shape"/>
          <p:cNvSpPr/>
          <p:nvPr/>
        </p:nvSpPr>
        <p:spPr>
          <a:xfrm>
            <a:off x="6508750" y="6381750"/>
            <a:ext cx="263525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96" y="864"/>
                </a:moveTo>
                <a:lnTo>
                  <a:pt x="13012" y="0"/>
                </a:lnTo>
                <a:lnTo>
                  <a:pt x="10149" y="4608"/>
                </a:lnTo>
                <a:lnTo>
                  <a:pt x="9108" y="9072"/>
                </a:lnTo>
                <a:lnTo>
                  <a:pt x="5986" y="13248"/>
                </a:lnTo>
                <a:lnTo>
                  <a:pt x="7547" y="16704"/>
                </a:lnTo>
                <a:lnTo>
                  <a:pt x="4945" y="19296"/>
                </a:lnTo>
                <a:lnTo>
                  <a:pt x="0" y="21600"/>
                </a:lnTo>
                <a:lnTo>
                  <a:pt x="20819" y="21600"/>
                </a:lnTo>
                <a:lnTo>
                  <a:pt x="17696" y="19584"/>
                </a:lnTo>
                <a:lnTo>
                  <a:pt x="12752" y="16848"/>
                </a:lnTo>
                <a:lnTo>
                  <a:pt x="16916" y="13536"/>
                </a:lnTo>
                <a:lnTo>
                  <a:pt x="17957" y="9648"/>
                </a:lnTo>
                <a:lnTo>
                  <a:pt x="18737" y="6768"/>
                </a:lnTo>
                <a:lnTo>
                  <a:pt x="21340" y="4320"/>
                </a:lnTo>
                <a:lnTo>
                  <a:pt x="21600" y="0"/>
                </a:lnTo>
                <a:lnTo>
                  <a:pt x="17696" y="86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2" name="Shape"/>
          <p:cNvSpPr/>
          <p:nvPr/>
        </p:nvSpPr>
        <p:spPr>
          <a:xfrm>
            <a:off x="6207125" y="6410325"/>
            <a:ext cx="376238" cy="447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19" y="0"/>
                </a:moveTo>
                <a:lnTo>
                  <a:pt x="16678" y="0"/>
                </a:lnTo>
                <a:lnTo>
                  <a:pt x="14400" y="3830"/>
                </a:lnTo>
                <a:lnTo>
                  <a:pt x="13489" y="7047"/>
                </a:lnTo>
                <a:lnTo>
                  <a:pt x="10937" y="11030"/>
                </a:lnTo>
                <a:lnTo>
                  <a:pt x="7473" y="13940"/>
                </a:lnTo>
                <a:lnTo>
                  <a:pt x="5468" y="17770"/>
                </a:lnTo>
                <a:lnTo>
                  <a:pt x="0" y="21600"/>
                </a:lnTo>
                <a:lnTo>
                  <a:pt x="11666" y="21600"/>
                </a:lnTo>
                <a:lnTo>
                  <a:pt x="14035" y="19455"/>
                </a:lnTo>
                <a:lnTo>
                  <a:pt x="14400" y="15013"/>
                </a:lnTo>
                <a:lnTo>
                  <a:pt x="17134" y="11336"/>
                </a:lnTo>
                <a:lnTo>
                  <a:pt x="17863" y="5362"/>
                </a:lnTo>
                <a:lnTo>
                  <a:pt x="21600" y="0"/>
                </a:lnTo>
                <a:lnTo>
                  <a:pt x="18319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3" name="Shape"/>
          <p:cNvSpPr/>
          <p:nvPr/>
        </p:nvSpPr>
        <p:spPr>
          <a:xfrm>
            <a:off x="5832475" y="6486525"/>
            <a:ext cx="311150" cy="371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4" y="4985"/>
                </a:moveTo>
                <a:lnTo>
                  <a:pt x="12453" y="2215"/>
                </a:lnTo>
                <a:lnTo>
                  <a:pt x="9147" y="0"/>
                </a:lnTo>
                <a:lnTo>
                  <a:pt x="8816" y="5723"/>
                </a:lnTo>
                <a:lnTo>
                  <a:pt x="6392" y="9231"/>
                </a:lnTo>
                <a:lnTo>
                  <a:pt x="5951" y="14769"/>
                </a:lnTo>
                <a:lnTo>
                  <a:pt x="3967" y="18646"/>
                </a:lnTo>
                <a:lnTo>
                  <a:pt x="0" y="21600"/>
                </a:lnTo>
                <a:lnTo>
                  <a:pt x="16090" y="21600"/>
                </a:lnTo>
                <a:lnTo>
                  <a:pt x="18735" y="18277"/>
                </a:lnTo>
                <a:lnTo>
                  <a:pt x="17412" y="12738"/>
                </a:lnTo>
                <a:lnTo>
                  <a:pt x="21600" y="9231"/>
                </a:lnTo>
                <a:lnTo>
                  <a:pt x="21049" y="4985"/>
                </a:lnTo>
                <a:lnTo>
                  <a:pt x="18404" y="498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4" name="Shape"/>
          <p:cNvSpPr/>
          <p:nvPr/>
        </p:nvSpPr>
        <p:spPr>
          <a:xfrm>
            <a:off x="5518150" y="6457950"/>
            <a:ext cx="301625" cy="400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8872" y="0"/>
                </a:lnTo>
                <a:lnTo>
                  <a:pt x="17962" y="3257"/>
                </a:lnTo>
                <a:lnTo>
                  <a:pt x="15688" y="10286"/>
                </a:lnTo>
                <a:lnTo>
                  <a:pt x="10686" y="15429"/>
                </a:lnTo>
                <a:lnTo>
                  <a:pt x="7048" y="20057"/>
                </a:lnTo>
                <a:lnTo>
                  <a:pt x="0" y="21600"/>
                </a:lnTo>
                <a:lnTo>
                  <a:pt x="14552" y="21600"/>
                </a:lnTo>
                <a:lnTo>
                  <a:pt x="16143" y="16114"/>
                </a:lnTo>
                <a:lnTo>
                  <a:pt x="21145" y="7714"/>
                </a:lnTo>
                <a:lnTo>
                  <a:pt x="21600" y="3257"/>
                </a:lnTo>
                <a:lnTo>
                  <a:pt x="21600" y="0"/>
                </a:lnTo>
              </a:path>
            </a:pathLst>
          </a:custGeom>
          <a:gradFill>
            <a:gsLst>
              <a:gs pos="0">
                <a:srgbClr val="00005D"/>
              </a:gs>
              <a:gs pos="100000">
                <a:srgbClr val="000066"/>
              </a:gs>
            </a:gsLst>
            <a:lin ang="162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5" name="Shape"/>
          <p:cNvSpPr/>
          <p:nvPr/>
        </p:nvSpPr>
        <p:spPr>
          <a:xfrm>
            <a:off x="5032375" y="6648450"/>
            <a:ext cx="365125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01" y="0"/>
                </a:moveTo>
                <a:lnTo>
                  <a:pt x="14557" y="0"/>
                </a:lnTo>
                <a:lnTo>
                  <a:pt x="12960" y="982"/>
                </a:lnTo>
                <a:lnTo>
                  <a:pt x="12397" y="982"/>
                </a:lnTo>
                <a:lnTo>
                  <a:pt x="3287" y="2945"/>
                </a:lnTo>
                <a:lnTo>
                  <a:pt x="1033" y="4909"/>
                </a:lnTo>
                <a:lnTo>
                  <a:pt x="2160" y="8836"/>
                </a:lnTo>
                <a:lnTo>
                  <a:pt x="0" y="16364"/>
                </a:lnTo>
                <a:lnTo>
                  <a:pt x="0" y="21600"/>
                </a:lnTo>
                <a:lnTo>
                  <a:pt x="15214" y="21600"/>
                </a:lnTo>
                <a:lnTo>
                  <a:pt x="19158" y="14400"/>
                </a:lnTo>
                <a:lnTo>
                  <a:pt x="21600" y="7527"/>
                </a:lnTo>
                <a:lnTo>
                  <a:pt x="20097" y="3927"/>
                </a:lnTo>
                <a:lnTo>
                  <a:pt x="20191" y="0"/>
                </a:lnTo>
                <a:lnTo>
                  <a:pt x="18501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6" name="Shape"/>
          <p:cNvSpPr/>
          <p:nvPr/>
        </p:nvSpPr>
        <p:spPr>
          <a:xfrm>
            <a:off x="4832350" y="6696075"/>
            <a:ext cx="141288" cy="161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31" y="0"/>
                </a:moveTo>
                <a:lnTo>
                  <a:pt x="16018" y="10165"/>
                </a:lnTo>
                <a:lnTo>
                  <a:pt x="7281" y="15247"/>
                </a:lnTo>
                <a:lnTo>
                  <a:pt x="0" y="21600"/>
                </a:lnTo>
                <a:lnTo>
                  <a:pt x="16018" y="21600"/>
                </a:lnTo>
                <a:lnTo>
                  <a:pt x="21357" y="11859"/>
                </a:lnTo>
                <a:lnTo>
                  <a:pt x="21600" y="1271"/>
                </a:lnTo>
                <a:lnTo>
                  <a:pt x="17231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7" name="Shape"/>
          <p:cNvSpPr/>
          <p:nvPr/>
        </p:nvSpPr>
        <p:spPr>
          <a:xfrm>
            <a:off x="8702675" y="5345112"/>
            <a:ext cx="441325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134" y="544"/>
                </a:lnTo>
                <a:lnTo>
                  <a:pt x="21134" y="408"/>
                </a:lnTo>
                <a:lnTo>
                  <a:pt x="20668" y="408"/>
                </a:lnTo>
                <a:lnTo>
                  <a:pt x="19735" y="272"/>
                </a:lnTo>
                <a:lnTo>
                  <a:pt x="18337" y="136"/>
                </a:lnTo>
                <a:lnTo>
                  <a:pt x="16472" y="0"/>
                </a:lnTo>
                <a:lnTo>
                  <a:pt x="16006" y="136"/>
                </a:lnTo>
                <a:lnTo>
                  <a:pt x="15384" y="2924"/>
                </a:lnTo>
                <a:lnTo>
                  <a:pt x="14296" y="4737"/>
                </a:lnTo>
                <a:lnTo>
                  <a:pt x="14141" y="5644"/>
                </a:lnTo>
                <a:lnTo>
                  <a:pt x="15540" y="7684"/>
                </a:lnTo>
                <a:lnTo>
                  <a:pt x="14452" y="10902"/>
                </a:lnTo>
                <a:lnTo>
                  <a:pt x="12121" y="13622"/>
                </a:lnTo>
                <a:lnTo>
                  <a:pt x="13364" y="15435"/>
                </a:lnTo>
                <a:lnTo>
                  <a:pt x="10722" y="17339"/>
                </a:lnTo>
                <a:lnTo>
                  <a:pt x="7459" y="19197"/>
                </a:lnTo>
                <a:lnTo>
                  <a:pt x="3885" y="20376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2133600" cy="226986"/>
          </a:xfrm>
          <a:prstGeom prst="rect">
            <a:avLst/>
          </a:prstGeom>
        </p:spPr>
        <p:txBody>
          <a:bodyPr anchor="t"/>
          <a:lstStyle>
            <a:lvl1pPr>
              <a:defRPr sz="1000" i="0">
                <a:solidFill>
                  <a:srgbClr val="FFFFFF"/>
                </a:solidFill>
                <a:effectLst>
                  <a:outerShdw blurRad="12700" dist="25400" dir="2700000" rotWithShape="0">
                    <a:srgbClr val="010199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gradFill flip="none" rotWithShape="1">
          <a:gsLst>
            <a:gs pos="0">
              <a:srgbClr val="7D9EBE"/>
            </a:gs>
            <a:gs pos="100000">
              <a:srgbClr val="336699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"/>
          <p:cNvSpPr/>
          <p:nvPr/>
        </p:nvSpPr>
        <p:spPr>
          <a:xfrm>
            <a:off x="4716462" y="5345112"/>
            <a:ext cx="4427538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553" y="544"/>
                </a:lnTo>
                <a:lnTo>
                  <a:pt x="21553" y="408"/>
                </a:lnTo>
                <a:lnTo>
                  <a:pt x="21507" y="408"/>
                </a:lnTo>
                <a:lnTo>
                  <a:pt x="21414" y="272"/>
                </a:lnTo>
                <a:lnTo>
                  <a:pt x="21274" y="136"/>
                </a:lnTo>
                <a:lnTo>
                  <a:pt x="21087" y="0"/>
                </a:lnTo>
                <a:lnTo>
                  <a:pt x="20807" y="544"/>
                </a:lnTo>
                <a:lnTo>
                  <a:pt x="20536" y="1224"/>
                </a:lnTo>
                <a:lnTo>
                  <a:pt x="20349" y="2040"/>
                </a:lnTo>
                <a:lnTo>
                  <a:pt x="20302" y="2176"/>
                </a:lnTo>
                <a:lnTo>
                  <a:pt x="20302" y="2312"/>
                </a:lnTo>
                <a:lnTo>
                  <a:pt x="20209" y="2448"/>
                </a:lnTo>
                <a:lnTo>
                  <a:pt x="20069" y="2720"/>
                </a:lnTo>
                <a:lnTo>
                  <a:pt x="19743" y="2992"/>
                </a:lnTo>
                <a:lnTo>
                  <a:pt x="19510" y="3536"/>
                </a:lnTo>
                <a:lnTo>
                  <a:pt x="19510" y="4760"/>
                </a:lnTo>
                <a:lnTo>
                  <a:pt x="19463" y="4896"/>
                </a:lnTo>
                <a:lnTo>
                  <a:pt x="19463" y="5032"/>
                </a:lnTo>
                <a:lnTo>
                  <a:pt x="19417" y="5168"/>
                </a:lnTo>
                <a:lnTo>
                  <a:pt x="19417" y="5440"/>
                </a:lnTo>
                <a:lnTo>
                  <a:pt x="19370" y="5576"/>
                </a:lnTo>
                <a:lnTo>
                  <a:pt x="19323" y="5576"/>
                </a:lnTo>
                <a:lnTo>
                  <a:pt x="19323" y="5712"/>
                </a:lnTo>
                <a:lnTo>
                  <a:pt x="19090" y="5712"/>
                </a:lnTo>
                <a:lnTo>
                  <a:pt x="18951" y="5848"/>
                </a:lnTo>
                <a:lnTo>
                  <a:pt x="18764" y="5032"/>
                </a:lnTo>
                <a:lnTo>
                  <a:pt x="18624" y="4760"/>
                </a:lnTo>
                <a:lnTo>
                  <a:pt x="18438" y="4896"/>
                </a:lnTo>
                <a:lnTo>
                  <a:pt x="18119" y="4896"/>
                </a:lnTo>
                <a:lnTo>
                  <a:pt x="17560" y="4352"/>
                </a:lnTo>
                <a:lnTo>
                  <a:pt x="17466" y="4216"/>
                </a:lnTo>
                <a:lnTo>
                  <a:pt x="17327" y="4216"/>
                </a:lnTo>
                <a:lnTo>
                  <a:pt x="17280" y="4352"/>
                </a:lnTo>
                <a:lnTo>
                  <a:pt x="17233" y="4352"/>
                </a:lnTo>
                <a:lnTo>
                  <a:pt x="17187" y="4488"/>
                </a:lnTo>
                <a:lnTo>
                  <a:pt x="17047" y="4624"/>
                </a:lnTo>
                <a:lnTo>
                  <a:pt x="16860" y="4760"/>
                </a:lnTo>
                <a:lnTo>
                  <a:pt x="16674" y="5168"/>
                </a:lnTo>
                <a:lnTo>
                  <a:pt x="16487" y="5440"/>
                </a:lnTo>
                <a:lnTo>
                  <a:pt x="16348" y="5440"/>
                </a:lnTo>
                <a:lnTo>
                  <a:pt x="16301" y="5576"/>
                </a:lnTo>
                <a:lnTo>
                  <a:pt x="16208" y="5576"/>
                </a:lnTo>
                <a:lnTo>
                  <a:pt x="16161" y="5712"/>
                </a:lnTo>
                <a:lnTo>
                  <a:pt x="16161" y="5848"/>
                </a:lnTo>
                <a:lnTo>
                  <a:pt x="16115" y="5848"/>
                </a:lnTo>
                <a:lnTo>
                  <a:pt x="16115" y="6256"/>
                </a:lnTo>
                <a:lnTo>
                  <a:pt x="16076" y="6528"/>
                </a:lnTo>
                <a:lnTo>
                  <a:pt x="15982" y="6800"/>
                </a:lnTo>
                <a:lnTo>
                  <a:pt x="15889" y="6800"/>
                </a:lnTo>
                <a:lnTo>
                  <a:pt x="15843" y="6936"/>
                </a:lnTo>
                <a:lnTo>
                  <a:pt x="15796" y="6936"/>
                </a:lnTo>
                <a:lnTo>
                  <a:pt x="15796" y="7072"/>
                </a:lnTo>
                <a:lnTo>
                  <a:pt x="15749" y="7072"/>
                </a:lnTo>
                <a:lnTo>
                  <a:pt x="15749" y="7208"/>
                </a:lnTo>
                <a:lnTo>
                  <a:pt x="15609" y="7616"/>
                </a:lnTo>
                <a:lnTo>
                  <a:pt x="15516" y="7616"/>
                </a:lnTo>
                <a:lnTo>
                  <a:pt x="15470" y="7752"/>
                </a:lnTo>
                <a:lnTo>
                  <a:pt x="15376" y="7752"/>
                </a:lnTo>
                <a:lnTo>
                  <a:pt x="15237" y="7616"/>
                </a:lnTo>
                <a:lnTo>
                  <a:pt x="14864" y="7616"/>
                </a:lnTo>
                <a:lnTo>
                  <a:pt x="14724" y="7480"/>
                </a:lnTo>
                <a:lnTo>
                  <a:pt x="14584" y="7480"/>
                </a:lnTo>
                <a:lnTo>
                  <a:pt x="14397" y="8024"/>
                </a:lnTo>
                <a:lnTo>
                  <a:pt x="14351" y="8024"/>
                </a:lnTo>
                <a:lnTo>
                  <a:pt x="14258" y="8159"/>
                </a:lnTo>
                <a:lnTo>
                  <a:pt x="14118" y="8159"/>
                </a:lnTo>
                <a:lnTo>
                  <a:pt x="13799" y="7752"/>
                </a:lnTo>
                <a:lnTo>
                  <a:pt x="13473" y="7752"/>
                </a:lnTo>
                <a:lnTo>
                  <a:pt x="13426" y="7888"/>
                </a:lnTo>
                <a:lnTo>
                  <a:pt x="13380" y="7888"/>
                </a:lnTo>
                <a:lnTo>
                  <a:pt x="13240" y="8295"/>
                </a:lnTo>
                <a:lnTo>
                  <a:pt x="13193" y="8567"/>
                </a:lnTo>
                <a:lnTo>
                  <a:pt x="13007" y="9111"/>
                </a:lnTo>
                <a:lnTo>
                  <a:pt x="12867" y="9633"/>
                </a:lnTo>
                <a:lnTo>
                  <a:pt x="12680" y="10449"/>
                </a:lnTo>
                <a:lnTo>
                  <a:pt x="12540" y="11537"/>
                </a:lnTo>
                <a:lnTo>
                  <a:pt x="12540" y="13984"/>
                </a:lnTo>
                <a:lnTo>
                  <a:pt x="12587" y="14528"/>
                </a:lnTo>
                <a:lnTo>
                  <a:pt x="12634" y="14528"/>
                </a:lnTo>
                <a:lnTo>
                  <a:pt x="12680" y="14664"/>
                </a:lnTo>
                <a:lnTo>
                  <a:pt x="12680" y="14936"/>
                </a:lnTo>
                <a:lnTo>
                  <a:pt x="12727" y="14936"/>
                </a:lnTo>
                <a:lnTo>
                  <a:pt x="12727" y="15208"/>
                </a:lnTo>
                <a:lnTo>
                  <a:pt x="12680" y="15208"/>
                </a:lnTo>
                <a:lnTo>
                  <a:pt x="12680" y="15344"/>
                </a:lnTo>
                <a:lnTo>
                  <a:pt x="12634" y="15344"/>
                </a:lnTo>
                <a:lnTo>
                  <a:pt x="12587" y="15480"/>
                </a:lnTo>
                <a:lnTo>
                  <a:pt x="12401" y="15616"/>
                </a:lnTo>
                <a:lnTo>
                  <a:pt x="11934" y="15616"/>
                </a:lnTo>
                <a:lnTo>
                  <a:pt x="11795" y="15480"/>
                </a:lnTo>
                <a:lnTo>
                  <a:pt x="11616" y="15208"/>
                </a:lnTo>
                <a:lnTo>
                  <a:pt x="11383" y="14256"/>
                </a:lnTo>
                <a:lnTo>
                  <a:pt x="11150" y="13576"/>
                </a:lnTo>
                <a:lnTo>
                  <a:pt x="10683" y="12761"/>
                </a:lnTo>
                <a:lnTo>
                  <a:pt x="10357" y="13305"/>
                </a:lnTo>
                <a:lnTo>
                  <a:pt x="10124" y="14800"/>
                </a:lnTo>
                <a:lnTo>
                  <a:pt x="9798" y="15072"/>
                </a:lnTo>
                <a:lnTo>
                  <a:pt x="9471" y="14800"/>
                </a:lnTo>
                <a:lnTo>
                  <a:pt x="9199" y="15208"/>
                </a:lnTo>
                <a:lnTo>
                  <a:pt x="8593" y="15208"/>
                </a:lnTo>
                <a:lnTo>
                  <a:pt x="8360" y="16024"/>
                </a:lnTo>
                <a:lnTo>
                  <a:pt x="7894" y="16568"/>
                </a:lnTo>
                <a:lnTo>
                  <a:pt x="7335" y="17248"/>
                </a:lnTo>
                <a:lnTo>
                  <a:pt x="7156" y="17520"/>
                </a:lnTo>
                <a:lnTo>
                  <a:pt x="6736" y="17520"/>
                </a:lnTo>
                <a:lnTo>
                  <a:pt x="6317" y="16840"/>
                </a:lnTo>
                <a:lnTo>
                  <a:pt x="6084" y="16296"/>
                </a:lnTo>
                <a:lnTo>
                  <a:pt x="5757" y="16160"/>
                </a:lnTo>
                <a:lnTo>
                  <a:pt x="5384" y="15888"/>
                </a:lnTo>
                <a:lnTo>
                  <a:pt x="4786" y="15888"/>
                </a:lnTo>
                <a:lnTo>
                  <a:pt x="4646" y="15752"/>
                </a:lnTo>
                <a:lnTo>
                  <a:pt x="4413" y="15752"/>
                </a:lnTo>
                <a:lnTo>
                  <a:pt x="4367" y="15888"/>
                </a:lnTo>
                <a:lnTo>
                  <a:pt x="4320" y="15888"/>
                </a:lnTo>
                <a:lnTo>
                  <a:pt x="4227" y="16160"/>
                </a:lnTo>
                <a:lnTo>
                  <a:pt x="3854" y="16976"/>
                </a:lnTo>
                <a:lnTo>
                  <a:pt x="3388" y="18336"/>
                </a:lnTo>
                <a:lnTo>
                  <a:pt x="3294" y="18472"/>
                </a:lnTo>
                <a:lnTo>
                  <a:pt x="3248" y="18608"/>
                </a:lnTo>
                <a:lnTo>
                  <a:pt x="2735" y="18608"/>
                </a:lnTo>
                <a:lnTo>
                  <a:pt x="2603" y="18744"/>
                </a:lnTo>
                <a:lnTo>
                  <a:pt x="2556" y="18744"/>
                </a:lnTo>
                <a:lnTo>
                  <a:pt x="1810" y="19016"/>
                </a:lnTo>
                <a:lnTo>
                  <a:pt x="1764" y="19152"/>
                </a:lnTo>
                <a:lnTo>
                  <a:pt x="1624" y="19288"/>
                </a:lnTo>
                <a:lnTo>
                  <a:pt x="1531" y="19288"/>
                </a:lnTo>
                <a:lnTo>
                  <a:pt x="1437" y="19424"/>
                </a:lnTo>
                <a:lnTo>
                  <a:pt x="1298" y="19424"/>
                </a:lnTo>
                <a:lnTo>
                  <a:pt x="1158" y="19288"/>
                </a:lnTo>
                <a:lnTo>
                  <a:pt x="971" y="19288"/>
                </a:lnTo>
                <a:lnTo>
                  <a:pt x="925" y="19424"/>
                </a:lnTo>
                <a:lnTo>
                  <a:pt x="831" y="19424"/>
                </a:lnTo>
                <a:lnTo>
                  <a:pt x="785" y="19560"/>
                </a:lnTo>
                <a:lnTo>
                  <a:pt x="785" y="19832"/>
                </a:lnTo>
                <a:lnTo>
                  <a:pt x="738" y="19832"/>
                </a:lnTo>
                <a:lnTo>
                  <a:pt x="738" y="19968"/>
                </a:lnTo>
                <a:lnTo>
                  <a:pt x="692" y="19968"/>
                </a:lnTo>
                <a:lnTo>
                  <a:pt x="645" y="20104"/>
                </a:lnTo>
                <a:lnTo>
                  <a:pt x="598" y="20104"/>
                </a:lnTo>
                <a:lnTo>
                  <a:pt x="466" y="20240"/>
                </a:lnTo>
                <a:lnTo>
                  <a:pt x="420" y="20376"/>
                </a:lnTo>
                <a:lnTo>
                  <a:pt x="373" y="20376"/>
                </a:lnTo>
                <a:lnTo>
                  <a:pt x="373" y="20512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006666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66" name="Triangle"/>
          <p:cNvSpPr/>
          <p:nvPr/>
        </p:nvSpPr>
        <p:spPr>
          <a:xfrm>
            <a:off x="7305675" y="6372225"/>
            <a:ext cx="19050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14400"/>
                </a:lnTo>
                <a:lnTo>
                  <a:pt x="0" y="0"/>
                </a:lnTo>
                <a:lnTo>
                  <a:pt x="21600" y="21600"/>
                </a:lnTo>
              </a:path>
            </a:pathLst>
          </a:custGeom>
          <a:gradFill>
            <a:gsLst>
              <a:gs pos="0">
                <a:srgbClr val="009999"/>
              </a:gs>
              <a:gs pos="100000">
                <a:srgbClr val="008B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67" name="Triangle"/>
          <p:cNvSpPr/>
          <p:nvPr/>
        </p:nvSpPr>
        <p:spPr>
          <a:xfrm>
            <a:off x="7296150" y="6343650"/>
            <a:ext cx="9525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400"/>
                </a:moveTo>
                <a:lnTo>
                  <a:pt x="21600" y="21600"/>
                </a:lnTo>
                <a:lnTo>
                  <a:pt x="0" y="0"/>
                </a:lnTo>
                <a:lnTo>
                  <a:pt x="0" y="14400"/>
                </a:lnTo>
              </a:path>
            </a:pathLst>
          </a:custGeom>
          <a:gradFill>
            <a:gsLst>
              <a:gs pos="0">
                <a:srgbClr val="009999"/>
              </a:gs>
              <a:gs pos="100000">
                <a:srgbClr val="008B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68" name="Shape"/>
          <p:cNvSpPr/>
          <p:nvPr/>
        </p:nvSpPr>
        <p:spPr>
          <a:xfrm>
            <a:off x="8223250" y="5678487"/>
            <a:ext cx="482600" cy="117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95" y="1224"/>
                </a:moveTo>
                <a:lnTo>
                  <a:pt x="18189" y="1224"/>
                </a:lnTo>
                <a:lnTo>
                  <a:pt x="16911" y="1399"/>
                </a:lnTo>
                <a:lnTo>
                  <a:pt x="15205" y="350"/>
                </a:lnTo>
                <a:lnTo>
                  <a:pt x="13926" y="0"/>
                </a:lnTo>
                <a:lnTo>
                  <a:pt x="11653" y="4868"/>
                </a:lnTo>
                <a:lnTo>
                  <a:pt x="10232" y="6326"/>
                </a:lnTo>
                <a:lnTo>
                  <a:pt x="7816" y="8191"/>
                </a:lnTo>
                <a:lnTo>
                  <a:pt x="6821" y="9532"/>
                </a:lnTo>
                <a:lnTo>
                  <a:pt x="8811" y="11806"/>
                </a:lnTo>
                <a:lnTo>
                  <a:pt x="7105" y="13496"/>
                </a:lnTo>
                <a:lnTo>
                  <a:pt x="4832" y="14662"/>
                </a:lnTo>
                <a:lnTo>
                  <a:pt x="2132" y="15712"/>
                </a:lnTo>
                <a:lnTo>
                  <a:pt x="1705" y="17869"/>
                </a:lnTo>
                <a:lnTo>
                  <a:pt x="0" y="21600"/>
                </a:lnTo>
                <a:lnTo>
                  <a:pt x="14353" y="21600"/>
                </a:lnTo>
                <a:lnTo>
                  <a:pt x="12789" y="18627"/>
                </a:lnTo>
                <a:lnTo>
                  <a:pt x="13642" y="17169"/>
                </a:lnTo>
                <a:lnTo>
                  <a:pt x="12647" y="15712"/>
                </a:lnTo>
                <a:lnTo>
                  <a:pt x="13500" y="14546"/>
                </a:lnTo>
                <a:lnTo>
                  <a:pt x="13074" y="13555"/>
                </a:lnTo>
                <a:lnTo>
                  <a:pt x="13642" y="11398"/>
                </a:lnTo>
                <a:lnTo>
                  <a:pt x="15347" y="9124"/>
                </a:lnTo>
                <a:lnTo>
                  <a:pt x="16911" y="7258"/>
                </a:lnTo>
                <a:lnTo>
                  <a:pt x="19042" y="5393"/>
                </a:lnTo>
                <a:lnTo>
                  <a:pt x="20179" y="4635"/>
                </a:lnTo>
                <a:lnTo>
                  <a:pt x="21600" y="350"/>
                </a:lnTo>
                <a:lnTo>
                  <a:pt x="21174" y="700"/>
                </a:lnTo>
                <a:lnTo>
                  <a:pt x="20747" y="874"/>
                </a:lnTo>
                <a:lnTo>
                  <a:pt x="20747" y="1049"/>
                </a:lnTo>
                <a:lnTo>
                  <a:pt x="20321" y="1049"/>
                </a:lnTo>
                <a:lnTo>
                  <a:pt x="20321" y="1224"/>
                </a:lnTo>
                <a:lnTo>
                  <a:pt x="19895" y="1224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69" name="Shape"/>
          <p:cNvSpPr/>
          <p:nvPr/>
        </p:nvSpPr>
        <p:spPr>
          <a:xfrm>
            <a:off x="7807325" y="5640387"/>
            <a:ext cx="498475" cy="1217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36" y="169"/>
                </a:moveTo>
                <a:lnTo>
                  <a:pt x="19124" y="169"/>
                </a:lnTo>
                <a:lnTo>
                  <a:pt x="18711" y="338"/>
                </a:lnTo>
                <a:lnTo>
                  <a:pt x="17473" y="507"/>
                </a:lnTo>
                <a:lnTo>
                  <a:pt x="15822" y="676"/>
                </a:lnTo>
                <a:lnTo>
                  <a:pt x="14171" y="1183"/>
                </a:lnTo>
                <a:lnTo>
                  <a:pt x="12932" y="1352"/>
                </a:lnTo>
                <a:lnTo>
                  <a:pt x="12107" y="1521"/>
                </a:lnTo>
                <a:lnTo>
                  <a:pt x="11694" y="1521"/>
                </a:lnTo>
                <a:lnTo>
                  <a:pt x="10318" y="4759"/>
                </a:lnTo>
                <a:lnTo>
                  <a:pt x="7567" y="6336"/>
                </a:lnTo>
                <a:lnTo>
                  <a:pt x="3715" y="10786"/>
                </a:lnTo>
                <a:lnTo>
                  <a:pt x="5641" y="15630"/>
                </a:lnTo>
                <a:lnTo>
                  <a:pt x="2752" y="19122"/>
                </a:lnTo>
                <a:lnTo>
                  <a:pt x="0" y="21600"/>
                </a:lnTo>
                <a:lnTo>
                  <a:pt x="7429" y="21600"/>
                </a:lnTo>
                <a:lnTo>
                  <a:pt x="8255" y="17207"/>
                </a:lnTo>
                <a:lnTo>
                  <a:pt x="10181" y="14053"/>
                </a:lnTo>
                <a:lnTo>
                  <a:pt x="11006" y="10335"/>
                </a:lnTo>
                <a:lnTo>
                  <a:pt x="14996" y="9209"/>
                </a:lnTo>
                <a:lnTo>
                  <a:pt x="16372" y="6224"/>
                </a:lnTo>
                <a:lnTo>
                  <a:pt x="20362" y="3802"/>
                </a:lnTo>
                <a:lnTo>
                  <a:pt x="21600" y="0"/>
                </a:lnTo>
                <a:lnTo>
                  <a:pt x="19949" y="0"/>
                </a:lnTo>
                <a:lnTo>
                  <a:pt x="19536" y="169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0" name="Shape"/>
          <p:cNvSpPr/>
          <p:nvPr/>
        </p:nvSpPr>
        <p:spPr>
          <a:xfrm>
            <a:off x="7461250" y="5868987"/>
            <a:ext cx="436563" cy="989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86" y="416"/>
                </a:moveTo>
                <a:lnTo>
                  <a:pt x="18772" y="208"/>
                </a:lnTo>
                <a:lnTo>
                  <a:pt x="15473" y="208"/>
                </a:lnTo>
                <a:lnTo>
                  <a:pt x="14531" y="0"/>
                </a:lnTo>
                <a:lnTo>
                  <a:pt x="12567" y="0"/>
                </a:lnTo>
                <a:lnTo>
                  <a:pt x="11311" y="4057"/>
                </a:lnTo>
                <a:lnTo>
                  <a:pt x="10054" y="6414"/>
                </a:lnTo>
                <a:lnTo>
                  <a:pt x="4556" y="10367"/>
                </a:lnTo>
                <a:lnTo>
                  <a:pt x="4241" y="15290"/>
                </a:lnTo>
                <a:lnTo>
                  <a:pt x="1885" y="18133"/>
                </a:lnTo>
                <a:lnTo>
                  <a:pt x="0" y="21600"/>
                </a:lnTo>
                <a:lnTo>
                  <a:pt x="6127" y="21600"/>
                </a:lnTo>
                <a:lnTo>
                  <a:pt x="7226" y="19242"/>
                </a:lnTo>
                <a:lnTo>
                  <a:pt x="10525" y="15498"/>
                </a:lnTo>
                <a:lnTo>
                  <a:pt x="12410" y="10921"/>
                </a:lnTo>
                <a:lnTo>
                  <a:pt x="14452" y="8910"/>
                </a:lnTo>
                <a:lnTo>
                  <a:pt x="16966" y="7316"/>
                </a:lnTo>
                <a:lnTo>
                  <a:pt x="17437" y="5027"/>
                </a:lnTo>
                <a:lnTo>
                  <a:pt x="18851" y="3848"/>
                </a:lnTo>
                <a:lnTo>
                  <a:pt x="20579" y="2739"/>
                </a:lnTo>
                <a:lnTo>
                  <a:pt x="21600" y="208"/>
                </a:lnTo>
                <a:lnTo>
                  <a:pt x="20657" y="416"/>
                </a:lnTo>
                <a:lnTo>
                  <a:pt x="20186" y="416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1" name="Shape"/>
          <p:cNvSpPr/>
          <p:nvPr/>
        </p:nvSpPr>
        <p:spPr>
          <a:xfrm>
            <a:off x="7178675" y="5888037"/>
            <a:ext cx="338138" cy="969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41" y="424"/>
                </a:moveTo>
                <a:lnTo>
                  <a:pt x="16124" y="848"/>
                </a:lnTo>
                <a:lnTo>
                  <a:pt x="15515" y="1273"/>
                </a:lnTo>
                <a:lnTo>
                  <a:pt x="12980" y="2121"/>
                </a:lnTo>
                <a:lnTo>
                  <a:pt x="11155" y="2934"/>
                </a:lnTo>
                <a:lnTo>
                  <a:pt x="8721" y="4207"/>
                </a:lnTo>
                <a:lnTo>
                  <a:pt x="6896" y="5904"/>
                </a:lnTo>
                <a:lnTo>
                  <a:pt x="6896" y="9510"/>
                </a:lnTo>
                <a:lnTo>
                  <a:pt x="8113" y="10782"/>
                </a:lnTo>
                <a:lnTo>
                  <a:pt x="9330" y="11207"/>
                </a:lnTo>
                <a:lnTo>
                  <a:pt x="9330" y="11419"/>
                </a:lnTo>
                <a:lnTo>
                  <a:pt x="2434" y="15449"/>
                </a:lnTo>
                <a:lnTo>
                  <a:pt x="1825" y="16651"/>
                </a:lnTo>
                <a:lnTo>
                  <a:pt x="0" y="19337"/>
                </a:lnTo>
                <a:lnTo>
                  <a:pt x="5070" y="21600"/>
                </a:lnTo>
                <a:lnTo>
                  <a:pt x="11561" y="21600"/>
                </a:lnTo>
                <a:lnTo>
                  <a:pt x="10546" y="19620"/>
                </a:lnTo>
                <a:lnTo>
                  <a:pt x="12169" y="18206"/>
                </a:lnTo>
                <a:lnTo>
                  <a:pt x="15211" y="15873"/>
                </a:lnTo>
                <a:lnTo>
                  <a:pt x="16834" y="13328"/>
                </a:lnTo>
                <a:lnTo>
                  <a:pt x="15820" y="10429"/>
                </a:lnTo>
                <a:lnTo>
                  <a:pt x="17239" y="7176"/>
                </a:lnTo>
                <a:lnTo>
                  <a:pt x="21499" y="3358"/>
                </a:lnTo>
                <a:lnTo>
                  <a:pt x="21600" y="0"/>
                </a:lnTo>
                <a:lnTo>
                  <a:pt x="19166" y="0"/>
                </a:lnTo>
                <a:lnTo>
                  <a:pt x="18558" y="212"/>
                </a:lnTo>
                <a:lnTo>
                  <a:pt x="17949" y="212"/>
                </a:lnTo>
                <a:lnTo>
                  <a:pt x="17341" y="424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2" name="Shape"/>
          <p:cNvSpPr/>
          <p:nvPr/>
        </p:nvSpPr>
        <p:spPr>
          <a:xfrm>
            <a:off x="6813550" y="6248400"/>
            <a:ext cx="265113" cy="609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72" y="3375"/>
                </a:moveTo>
                <a:lnTo>
                  <a:pt x="15392" y="1688"/>
                </a:lnTo>
                <a:lnTo>
                  <a:pt x="11511" y="675"/>
                </a:lnTo>
                <a:lnTo>
                  <a:pt x="7631" y="0"/>
                </a:lnTo>
                <a:lnTo>
                  <a:pt x="6984" y="3938"/>
                </a:lnTo>
                <a:lnTo>
                  <a:pt x="5950" y="6300"/>
                </a:lnTo>
                <a:lnTo>
                  <a:pt x="6726" y="9450"/>
                </a:lnTo>
                <a:lnTo>
                  <a:pt x="3104" y="10912"/>
                </a:lnTo>
                <a:lnTo>
                  <a:pt x="2069" y="14512"/>
                </a:lnTo>
                <a:lnTo>
                  <a:pt x="259" y="16875"/>
                </a:lnTo>
                <a:lnTo>
                  <a:pt x="0" y="19800"/>
                </a:lnTo>
                <a:lnTo>
                  <a:pt x="6079" y="21600"/>
                </a:lnTo>
                <a:lnTo>
                  <a:pt x="19272" y="21600"/>
                </a:lnTo>
                <a:lnTo>
                  <a:pt x="17332" y="19688"/>
                </a:lnTo>
                <a:lnTo>
                  <a:pt x="13451" y="18225"/>
                </a:lnTo>
                <a:lnTo>
                  <a:pt x="17849" y="15412"/>
                </a:lnTo>
                <a:lnTo>
                  <a:pt x="15780" y="12375"/>
                </a:lnTo>
                <a:lnTo>
                  <a:pt x="17073" y="10462"/>
                </a:lnTo>
                <a:lnTo>
                  <a:pt x="18108" y="8662"/>
                </a:lnTo>
                <a:lnTo>
                  <a:pt x="21600" y="5062"/>
                </a:lnTo>
                <a:lnTo>
                  <a:pt x="19272" y="3375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3" name="Shape"/>
          <p:cNvSpPr/>
          <p:nvPr/>
        </p:nvSpPr>
        <p:spPr>
          <a:xfrm>
            <a:off x="6508750" y="6381750"/>
            <a:ext cx="263525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96" y="864"/>
                </a:moveTo>
                <a:lnTo>
                  <a:pt x="13012" y="0"/>
                </a:lnTo>
                <a:lnTo>
                  <a:pt x="10149" y="4608"/>
                </a:lnTo>
                <a:lnTo>
                  <a:pt x="9108" y="9072"/>
                </a:lnTo>
                <a:lnTo>
                  <a:pt x="5986" y="13248"/>
                </a:lnTo>
                <a:lnTo>
                  <a:pt x="7547" y="16704"/>
                </a:lnTo>
                <a:lnTo>
                  <a:pt x="4945" y="19296"/>
                </a:lnTo>
                <a:lnTo>
                  <a:pt x="0" y="21600"/>
                </a:lnTo>
                <a:lnTo>
                  <a:pt x="20819" y="21600"/>
                </a:lnTo>
                <a:lnTo>
                  <a:pt x="17696" y="19584"/>
                </a:lnTo>
                <a:lnTo>
                  <a:pt x="12752" y="16848"/>
                </a:lnTo>
                <a:lnTo>
                  <a:pt x="16916" y="13536"/>
                </a:lnTo>
                <a:lnTo>
                  <a:pt x="17957" y="9648"/>
                </a:lnTo>
                <a:lnTo>
                  <a:pt x="18737" y="6768"/>
                </a:lnTo>
                <a:lnTo>
                  <a:pt x="21340" y="4320"/>
                </a:lnTo>
                <a:lnTo>
                  <a:pt x="21600" y="0"/>
                </a:lnTo>
                <a:lnTo>
                  <a:pt x="17696" y="864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4" name="Shape"/>
          <p:cNvSpPr/>
          <p:nvPr/>
        </p:nvSpPr>
        <p:spPr>
          <a:xfrm>
            <a:off x="6207125" y="6410325"/>
            <a:ext cx="376238" cy="447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19" y="0"/>
                </a:moveTo>
                <a:lnTo>
                  <a:pt x="16678" y="0"/>
                </a:lnTo>
                <a:lnTo>
                  <a:pt x="14400" y="3830"/>
                </a:lnTo>
                <a:lnTo>
                  <a:pt x="13489" y="7047"/>
                </a:lnTo>
                <a:lnTo>
                  <a:pt x="10937" y="11030"/>
                </a:lnTo>
                <a:lnTo>
                  <a:pt x="7473" y="13940"/>
                </a:lnTo>
                <a:lnTo>
                  <a:pt x="5468" y="17770"/>
                </a:lnTo>
                <a:lnTo>
                  <a:pt x="0" y="21600"/>
                </a:lnTo>
                <a:lnTo>
                  <a:pt x="11666" y="21600"/>
                </a:lnTo>
                <a:lnTo>
                  <a:pt x="14035" y="19455"/>
                </a:lnTo>
                <a:lnTo>
                  <a:pt x="14400" y="15013"/>
                </a:lnTo>
                <a:lnTo>
                  <a:pt x="17134" y="11336"/>
                </a:lnTo>
                <a:lnTo>
                  <a:pt x="17863" y="5362"/>
                </a:lnTo>
                <a:lnTo>
                  <a:pt x="21600" y="0"/>
                </a:lnTo>
                <a:lnTo>
                  <a:pt x="18319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5" name="Shape"/>
          <p:cNvSpPr/>
          <p:nvPr/>
        </p:nvSpPr>
        <p:spPr>
          <a:xfrm>
            <a:off x="5832475" y="6486525"/>
            <a:ext cx="311150" cy="371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4" y="4985"/>
                </a:moveTo>
                <a:lnTo>
                  <a:pt x="12453" y="2215"/>
                </a:lnTo>
                <a:lnTo>
                  <a:pt x="9147" y="0"/>
                </a:lnTo>
                <a:lnTo>
                  <a:pt x="8816" y="5723"/>
                </a:lnTo>
                <a:lnTo>
                  <a:pt x="6392" y="9231"/>
                </a:lnTo>
                <a:lnTo>
                  <a:pt x="5951" y="14769"/>
                </a:lnTo>
                <a:lnTo>
                  <a:pt x="3967" y="18646"/>
                </a:lnTo>
                <a:lnTo>
                  <a:pt x="0" y="21600"/>
                </a:lnTo>
                <a:lnTo>
                  <a:pt x="16090" y="21600"/>
                </a:lnTo>
                <a:lnTo>
                  <a:pt x="18735" y="18277"/>
                </a:lnTo>
                <a:lnTo>
                  <a:pt x="17412" y="12738"/>
                </a:lnTo>
                <a:lnTo>
                  <a:pt x="21600" y="9231"/>
                </a:lnTo>
                <a:lnTo>
                  <a:pt x="21049" y="4985"/>
                </a:lnTo>
                <a:lnTo>
                  <a:pt x="18404" y="4985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6" name="Shape"/>
          <p:cNvSpPr/>
          <p:nvPr/>
        </p:nvSpPr>
        <p:spPr>
          <a:xfrm>
            <a:off x="5518150" y="6457950"/>
            <a:ext cx="301625" cy="400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8872" y="0"/>
                </a:lnTo>
                <a:lnTo>
                  <a:pt x="17962" y="3257"/>
                </a:lnTo>
                <a:lnTo>
                  <a:pt x="15688" y="10286"/>
                </a:lnTo>
                <a:lnTo>
                  <a:pt x="10686" y="15429"/>
                </a:lnTo>
                <a:lnTo>
                  <a:pt x="7048" y="20057"/>
                </a:lnTo>
                <a:lnTo>
                  <a:pt x="0" y="21600"/>
                </a:lnTo>
                <a:lnTo>
                  <a:pt x="14552" y="21600"/>
                </a:lnTo>
                <a:lnTo>
                  <a:pt x="16143" y="16114"/>
                </a:lnTo>
                <a:lnTo>
                  <a:pt x="21145" y="7714"/>
                </a:lnTo>
                <a:lnTo>
                  <a:pt x="21600" y="3257"/>
                </a:lnTo>
                <a:lnTo>
                  <a:pt x="21600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7" name="Shape"/>
          <p:cNvSpPr/>
          <p:nvPr/>
        </p:nvSpPr>
        <p:spPr>
          <a:xfrm>
            <a:off x="5032375" y="6648450"/>
            <a:ext cx="365125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01" y="0"/>
                </a:moveTo>
                <a:lnTo>
                  <a:pt x="14557" y="0"/>
                </a:lnTo>
                <a:lnTo>
                  <a:pt x="12960" y="982"/>
                </a:lnTo>
                <a:lnTo>
                  <a:pt x="12397" y="982"/>
                </a:lnTo>
                <a:lnTo>
                  <a:pt x="3287" y="2945"/>
                </a:lnTo>
                <a:lnTo>
                  <a:pt x="1033" y="4909"/>
                </a:lnTo>
                <a:lnTo>
                  <a:pt x="2160" y="8836"/>
                </a:lnTo>
                <a:lnTo>
                  <a:pt x="0" y="16364"/>
                </a:lnTo>
                <a:lnTo>
                  <a:pt x="0" y="21600"/>
                </a:lnTo>
                <a:lnTo>
                  <a:pt x="15214" y="21600"/>
                </a:lnTo>
                <a:lnTo>
                  <a:pt x="19158" y="14400"/>
                </a:lnTo>
                <a:lnTo>
                  <a:pt x="21600" y="7527"/>
                </a:lnTo>
                <a:lnTo>
                  <a:pt x="20097" y="3927"/>
                </a:lnTo>
                <a:lnTo>
                  <a:pt x="20191" y="0"/>
                </a:lnTo>
                <a:lnTo>
                  <a:pt x="18501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8" name="Shape"/>
          <p:cNvSpPr/>
          <p:nvPr/>
        </p:nvSpPr>
        <p:spPr>
          <a:xfrm>
            <a:off x="4832350" y="6696075"/>
            <a:ext cx="141288" cy="161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31" y="0"/>
                </a:moveTo>
                <a:lnTo>
                  <a:pt x="16018" y="10165"/>
                </a:lnTo>
                <a:lnTo>
                  <a:pt x="7281" y="15247"/>
                </a:lnTo>
                <a:lnTo>
                  <a:pt x="0" y="21600"/>
                </a:lnTo>
                <a:lnTo>
                  <a:pt x="16018" y="21600"/>
                </a:lnTo>
                <a:lnTo>
                  <a:pt x="21357" y="11859"/>
                </a:lnTo>
                <a:lnTo>
                  <a:pt x="21600" y="1271"/>
                </a:lnTo>
                <a:lnTo>
                  <a:pt x="17231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9" name="Shape"/>
          <p:cNvSpPr/>
          <p:nvPr/>
        </p:nvSpPr>
        <p:spPr>
          <a:xfrm>
            <a:off x="8702675" y="5345112"/>
            <a:ext cx="441325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134" y="544"/>
                </a:lnTo>
                <a:lnTo>
                  <a:pt x="21134" y="408"/>
                </a:lnTo>
                <a:lnTo>
                  <a:pt x="20668" y="408"/>
                </a:lnTo>
                <a:lnTo>
                  <a:pt x="19735" y="272"/>
                </a:lnTo>
                <a:lnTo>
                  <a:pt x="18337" y="136"/>
                </a:lnTo>
                <a:lnTo>
                  <a:pt x="16472" y="0"/>
                </a:lnTo>
                <a:lnTo>
                  <a:pt x="16006" y="136"/>
                </a:lnTo>
                <a:lnTo>
                  <a:pt x="15384" y="2924"/>
                </a:lnTo>
                <a:lnTo>
                  <a:pt x="14296" y="4737"/>
                </a:lnTo>
                <a:lnTo>
                  <a:pt x="14141" y="5644"/>
                </a:lnTo>
                <a:lnTo>
                  <a:pt x="15540" y="7684"/>
                </a:lnTo>
                <a:lnTo>
                  <a:pt x="14452" y="10902"/>
                </a:lnTo>
                <a:lnTo>
                  <a:pt x="12121" y="13622"/>
                </a:lnTo>
                <a:lnTo>
                  <a:pt x="13364" y="15435"/>
                </a:lnTo>
                <a:lnTo>
                  <a:pt x="10722" y="17339"/>
                </a:lnTo>
                <a:lnTo>
                  <a:pt x="7459" y="19197"/>
                </a:lnTo>
                <a:lnTo>
                  <a:pt x="3885" y="20376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"/>
          <p:cNvGrpSpPr/>
          <p:nvPr/>
        </p:nvGrpSpPr>
        <p:grpSpPr>
          <a:xfrm>
            <a:off x="0" y="3902075"/>
            <a:ext cx="3400425" cy="2949575"/>
            <a:chOff x="0" y="0"/>
            <a:chExt cx="3400425" cy="2949575"/>
          </a:xfrm>
        </p:grpSpPr>
        <p:sp>
          <p:nvSpPr>
            <p:cNvPr id="89" name="Shape"/>
            <p:cNvSpPr/>
            <p:nvPr/>
          </p:nvSpPr>
          <p:spPr>
            <a:xfrm>
              <a:off x="0" y="79375"/>
              <a:ext cx="3400425" cy="286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329" y="790"/>
                  </a:moveTo>
                  <a:lnTo>
                    <a:pt x="1629" y="359"/>
                  </a:lnTo>
                  <a:lnTo>
                    <a:pt x="0" y="0"/>
                  </a:lnTo>
                  <a:lnTo>
                    <a:pt x="0" y="144"/>
                  </a:lnTo>
                  <a:lnTo>
                    <a:pt x="1629" y="503"/>
                  </a:lnTo>
                  <a:lnTo>
                    <a:pt x="3268" y="934"/>
                  </a:lnTo>
                  <a:lnTo>
                    <a:pt x="5625" y="1796"/>
                  </a:lnTo>
                  <a:lnTo>
                    <a:pt x="7861" y="2933"/>
                  </a:lnTo>
                  <a:lnTo>
                    <a:pt x="10046" y="4370"/>
                  </a:lnTo>
                  <a:lnTo>
                    <a:pt x="12100" y="6023"/>
                  </a:lnTo>
                  <a:lnTo>
                    <a:pt x="13972" y="7819"/>
                  </a:lnTo>
                  <a:lnTo>
                    <a:pt x="15732" y="9902"/>
                  </a:lnTo>
                  <a:lnTo>
                    <a:pt x="17300" y="12201"/>
                  </a:lnTo>
                  <a:lnTo>
                    <a:pt x="18757" y="14715"/>
                  </a:lnTo>
                  <a:lnTo>
                    <a:pt x="19597" y="16356"/>
                  </a:lnTo>
                  <a:lnTo>
                    <a:pt x="20325" y="18080"/>
                  </a:lnTo>
                  <a:lnTo>
                    <a:pt x="20932" y="19804"/>
                  </a:lnTo>
                  <a:lnTo>
                    <a:pt x="21479" y="21600"/>
                  </a:lnTo>
                  <a:lnTo>
                    <a:pt x="21600" y="21600"/>
                  </a:lnTo>
                  <a:lnTo>
                    <a:pt x="21054" y="19804"/>
                  </a:lnTo>
                  <a:lnTo>
                    <a:pt x="20447" y="18080"/>
                  </a:lnTo>
                  <a:lnTo>
                    <a:pt x="19718" y="16356"/>
                  </a:lnTo>
                  <a:lnTo>
                    <a:pt x="18879" y="14643"/>
                  </a:lnTo>
                  <a:lnTo>
                    <a:pt x="17422" y="12129"/>
                  </a:lnTo>
                  <a:lnTo>
                    <a:pt x="15793" y="9830"/>
                  </a:lnTo>
                  <a:lnTo>
                    <a:pt x="14032" y="7747"/>
                  </a:lnTo>
                  <a:lnTo>
                    <a:pt x="12161" y="5879"/>
                  </a:lnTo>
                  <a:lnTo>
                    <a:pt x="10107" y="4227"/>
                  </a:lnTo>
                  <a:lnTo>
                    <a:pt x="7922" y="2862"/>
                  </a:lnTo>
                  <a:lnTo>
                    <a:pt x="5686" y="1652"/>
                  </a:lnTo>
                  <a:lnTo>
                    <a:pt x="3329" y="79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0" name="Triangle"/>
            <p:cNvSpPr/>
            <p:nvPr/>
          </p:nvSpPr>
          <p:spPr>
            <a:xfrm>
              <a:off x="0" y="0"/>
              <a:ext cx="2943225" cy="294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1" name="Shape"/>
            <p:cNvSpPr/>
            <p:nvPr/>
          </p:nvSpPr>
          <p:spPr>
            <a:xfrm>
              <a:off x="0" y="439737"/>
              <a:ext cx="2770188" cy="250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0" y="18861"/>
                  </a:moveTo>
                  <a:lnTo>
                    <a:pt x="20944" y="20258"/>
                  </a:lnTo>
                  <a:lnTo>
                    <a:pt x="21439" y="21600"/>
                  </a:lnTo>
                  <a:lnTo>
                    <a:pt x="21600" y="21600"/>
                  </a:lnTo>
                  <a:lnTo>
                    <a:pt x="21080" y="20121"/>
                  </a:lnTo>
                  <a:lnTo>
                    <a:pt x="20412" y="18724"/>
                  </a:lnTo>
                  <a:lnTo>
                    <a:pt x="19001" y="15847"/>
                  </a:lnTo>
                  <a:lnTo>
                    <a:pt x="17268" y="13026"/>
                  </a:lnTo>
                  <a:lnTo>
                    <a:pt x="15299" y="10355"/>
                  </a:lnTo>
                  <a:lnTo>
                    <a:pt x="13133" y="7972"/>
                  </a:lnTo>
                  <a:lnTo>
                    <a:pt x="10843" y="5835"/>
                  </a:lnTo>
                  <a:lnTo>
                    <a:pt x="8318" y="4027"/>
                  </a:lnTo>
                  <a:lnTo>
                    <a:pt x="5632" y="2383"/>
                  </a:lnTo>
                  <a:lnTo>
                    <a:pt x="2897" y="1068"/>
                  </a:lnTo>
                  <a:lnTo>
                    <a:pt x="0" y="0"/>
                  </a:lnTo>
                  <a:lnTo>
                    <a:pt x="0" y="164"/>
                  </a:lnTo>
                  <a:lnTo>
                    <a:pt x="2748" y="1219"/>
                  </a:lnTo>
                  <a:lnTo>
                    <a:pt x="5521" y="2534"/>
                  </a:lnTo>
                  <a:lnTo>
                    <a:pt x="8194" y="4178"/>
                  </a:lnTo>
                  <a:lnTo>
                    <a:pt x="10720" y="5986"/>
                  </a:lnTo>
                  <a:lnTo>
                    <a:pt x="13022" y="8122"/>
                  </a:lnTo>
                  <a:lnTo>
                    <a:pt x="15176" y="10506"/>
                  </a:lnTo>
                  <a:lnTo>
                    <a:pt x="17144" y="13149"/>
                  </a:lnTo>
                  <a:lnTo>
                    <a:pt x="18889" y="15984"/>
                  </a:lnTo>
                  <a:lnTo>
                    <a:pt x="20300" y="1886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2" name="Shape"/>
            <p:cNvSpPr/>
            <p:nvPr/>
          </p:nvSpPr>
          <p:spPr>
            <a:xfrm>
              <a:off x="0" y="136525"/>
              <a:ext cx="2770188" cy="280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7"/>
                  </a:lnTo>
                  <a:lnTo>
                    <a:pt x="2599" y="1075"/>
                  </a:lnTo>
                  <a:lnTo>
                    <a:pt x="5273" y="2321"/>
                  </a:lnTo>
                  <a:lnTo>
                    <a:pt x="7798" y="3714"/>
                  </a:lnTo>
                  <a:lnTo>
                    <a:pt x="10125" y="5400"/>
                  </a:lnTo>
                  <a:lnTo>
                    <a:pt x="12353" y="7233"/>
                  </a:lnTo>
                  <a:lnTo>
                    <a:pt x="14408" y="9358"/>
                  </a:lnTo>
                  <a:lnTo>
                    <a:pt x="16215" y="11509"/>
                  </a:lnTo>
                  <a:lnTo>
                    <a:pt x="17998" y="14001"/>
                  </a:lnTo>
                  <a:lnTo>
                    <a:pt x="19013" y="15858"/>
                  </a:lnTo>
                  <a:lnTo>
                    <a:pt x="19978" y="17788"/>
                  </a:lnTo>
                  <a:lnTo>
                    <a:pt x="20820" y="19743"/>
                  </a:lnTo>
                  <a:lnTo>
                    <a:pt x="21451" y="21600"/>
                  </a:lnTo>
                  <a:lnTo>
                    <a:pt x="21600" y="21600"/>
                  </a:lnTo>
                  <a:lnTo>
                    <a:pt x="20932" y="19621"/>
                  </a:lnTo>
                  <a:lnTo>
                    <a:pt x="20090" y="17654"/>
                  </a:lnTo>
                  <a:lnTo>
                    <a:pt x="19149" y="15736"/>
                  </a:lnTo>
                  <a:lnTo>
                    <a:pt x="18109" y="13879"/>
                  </a:lnTo>
                  <a:lnTo>
                    <a:pt x="16339" y="11386"/>
                  </a:lnTo>
                  <a:lnTo>
                    <a:pt x="14520" y="9224"/>
                  </a:lnTo>
                  <a:lnTo>
                    <a:pt x="12477" y="7098"/>
                  </a:lnTo>
                  <a:lnTo>
                    <a:pt x="10237" y="5266"/>
                  </a:lnTo>
                  <a:lnTo>
                    <a:pt x="7947" y="3580"/>
                  </a:lnTo>
                  <a:lnTo>
                    <a:pt x="5409" y="2187"/>
                  </a:lnTo>
                  <a:lnTo>
                    <a:pt x="2748" y="95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3" name="Circle"/>
            <p:cNvSpPr/>
            <p:nvPr/>
          </p:nvSpPr>
          <p:spPr>
            <a:xfrm>
              <a:off x="331787" y="517525"/>
              <a:ext cx="136526" cy="136525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4" name="Circle"/>
            <p:cNvSpPr/>
            <p:nvPr/>
          </p:nvSpPr>
          <p:spPr>
            <a:xfrm>
              <a:off x="2438400" y="2263775"/>
              <a:ext cx="146051" cy="146051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135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5" name="Circle"/>
            <p:cNvSpPr/>
            <p:nvPr/>
          </p:nvSpPr>
          <p:spPr>
            <a:xfrm>
              <a:off x="1255712" y="420687"/>
              <a:ext cx="192088" cy="192088"/>
            </a:xfrm>
            <a:prstGeom prst="ellipse">
              <a:avLst/>
            </a:prstGeom>
            <a:gradFill flip="none" rotWithShape="1">
              <a:gsLst>
                <a:gs pos="0">
                  <a:srgbClr val="000000"/>
                </a:gs>
                <a:gs pos="100000">
                  <a:srgbClr val="010199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2133600" cy="226986"/>
          </a:xfrm>
          <a:prstGeom prst="rect">
            <a:avLst/>
          </a:prstGeom>
        </p:spPr>
        <p:txBody>
          <a:bodyPr anchor="t"/>
          <a:lstStyle>
            <a:lvl1pPr>
              <a:defRPr sz="1000" i="0">
                <a:solidFill>
                  <a:srgbClr val="FFFFFF"/>
                </a:solidFill>
                <a:effectLst>
                  <a:outerShdw blurRad="12700" dist="25400" dir="2700000" rotWithShape="0">
                    <a:srgbClr val="010199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5" Type="http://schemas.openxmlformats.org/officeDocument/2006/relationships/theme" Target="../theme/theme1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100000">
              <a:srgbClr val="000066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/>
          <p:cNvSpPr/>
          <p:nvPr/>
        </p:nvSpPr>
        <p:spPr>
          <a:xfrm>
            <a:off x="4716462" y="5345112"/>
            <a:ext cx="4427538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553" y="544"/>
                </a:lnTo>
                <a:lnTo>
                  <a:pt x="21553" y="408"/>
                </a:lnTo>
                <a:lnTo>
                  <a:pt x="21507" y="408"/>
                </a:lnTo>
                <a:lnTo>
                  <a:pt x="21414" y="272"/>
                </a:lnTo>
                <a:lnTo>
                  <a:pt x="21274" y="136"/>
                </a:lnTo>
                <a:lnTo>
                  <a:pt x="21087" y="0"/>
                </a:lnTo>
                <a:lnTo>
                  <a:pt x="20807" y="544"/>
                </a:lnTo>
                <a:lnTo>
                  <a:pt x="20536" y="1224"/>
                </a:lnTo>
                <a:lnTo>
                  <a:pt x="20349" y="2040"/>
                </a:lnTo>
                <a:lnTo>
                  <a:pt x="20302" y="2176"/>
                </a:lnTo>
                <a:lnTo>
                  <a:pt x="20302" y="2312"/>
                </a:lnTo>
                <a:lnTo>
                  <a:pt x="20209" y="2448"/>
                </a:lnTo>
                <a:lnTo>
                  <a:pt x="20069" y="2720"/>
                </a:lnTo>
                <a:lnTo>
                  <a:pt x="19743" y="2992"/>
                </a:lnTo>
                <a:lnTo>
                  <a:pt x="19510" y="3536"/>
                </a:lnTo>
                <a:lnTo>
                  <a:pt x="19510" y="4760"/>
                </a:lnTo>
                <a:lnTo>
                  <a:pt x="19463" y="4896"/>
                </a:lnTo>
                <a:lnTo>
                  <a:pt x="19463" y="5032"/>
                </a:lnTo>
                <a:lnTo>
                  <a:pt x="19417" y="5168"/>
                </a:lnTo>
                <a:lnTo>
                  <a:pt x="19417" y="5440"/>
                </a:lnTo>
                <a:lnTo>
                  <a:pt x="19370" y="5576"/>
                </a:lnTo>
                <a:lnTo>
                  <a:pt x="19323" y="5576"/>
                </a:lnTo>
                <a:lnTo>
                  <a:pt x="19323" y="5712"/>
                </a:lnTo>
                <a:lnTo>
                  <a:pt x="19090" y="5712"/>
                </a:lnTo>
                <a:lnTo>
                  <a:pt x="18951" y="5848"/>
                </a:lnTo>
                <a:lnTo>
                  <a:pt x="18764" y="5032"/>
                </a:lnTo>
                <a:lnTo>
                  <a:pt x="18624" y="4760"/>
                </a:lnTo>
                <a:lnTo>
                  <a:pt x="18438" y="4896"/>
                </a:lnTo>
                <a:lnTo>
                  <a:pt x="18119" y="4896"/>
                </a:lnTo>
                <a:lnTo>
                  <a:pt x="17560" y="4352"/>
                </a:lnTo>
                <a:lnTo>
                  <a:pt x="17466" y="4216"/>
                </a:lnTo>
                <a:lnTo>
                  <a:pt x="17327" y="4216"/>
                </a:lnTo>
                <a:lnTo>
                  <a:pt x="17280" y="4352"/>
                </a:lnTo>
                <a:lnTo>
                  <a:pt x="17233" y="4352"/>
                </a:lnTo>
                <a:lnTo>
                  <a:pt x="17187" y="4488"/>
                </a:lnTo>
                <a:lnTo>
                  <a:pt x="17047" y="4624"/>
                </a:lnTo>
                <a:lnTo>
                  <a:pt x="16860" y="4760"/>
                </a:lnTo>
                <a:lnTo>
                  <a:pt x="16674" y="5168"/>
                </a:lnTo>
                <a:lnTo>
                  <a:pt x="16487" y="5440"/>
                </a:lnTo>
                <a:lnTo>
                  <a:pt x="16348" y="5440"/>
                </a:lnTo>
                <a:lnTo>
                  <a:pt x="16301" y="5576"/>
                </a:lnTo>
                <a:lnTo>
                  <a:pt x="16208" y="5576"/>
                </a:lnTo>
                <a:lnTo>
                  <a:pt x="16161" y="5712"/>
                </a:lnTo>
                <a:lnTo>
                  <a:pt x="16161" y="5848"/>
                </a:lnTo>
                <a:lnTo>
                  <a:pt x="16115" y="5848"/>
                </a:lnTo>
                <a:lnTo>
                  <a:pt x="16115" y="6256"/>
                </a:lnTo>
                <a:lnTo>
                  <a:pt x="16076" y="6528"/>
                </a:lnTo>
                <a:lnTo>
                  <a:pt x="15982" y="6800"/>
                </a:lnTo>
                <a:lnTo>
                  <a:pt x="15889" y="6800"/>
                </a:lnTo>
                <a:lnTo>
                  <a:pt x="15843" y="6936"/>
                </a:lnTo>
                <a:lnTo>
                  <a:pt x="15796" y="6936"/>
                </a:lnTo>
                <a:lnTo>
                  <a:pt x="15796" y="7072"/>
                </a:lnTo>
                <a:lnTo>
                  <a:pt x="15749" y="7072"/>
                </a:lnTo>
                <a:lnTo>
                  <a:pt x="15749" y="7208"/>
                </a:lnTo>
                <a:lnTo>
                  <a:pt x="15609" y="7616"/>
                </a:lnTo>
                <a:lnTo>
                  <a:pt x="15516" y="7616"/>
                </a:lnTo>
                <a:lnTo>
                  <a:pt x="15470" y="7752"/>
                </a:lnTo>
                <a:lnTo>
                  <a:pt x="15376" y="7752"/>
                </a:lnTo>
                <a:lnTo>
                  <a:pt x="15237" y="7616"/>
                </a:lnTo>
                <a:lnTo>
                  <a:pt x="14864" y="7616"/>
                </a:lnTo>
                <a:lnTo>
                  <a:pt x="14724" y="7480"/>
                </a:lnTo>
                <a:lnTo>
                  <a:pt x="14584" y="7480"/>
                </a:lnTo>
                <a:lnTo>
                  <a:pt x="14397" y="8024"/>
                </a:lnTo>
                <a:lnTo>
                  <a:pt x="14351" y="8024"/>
                </a:lnTo>
                <a:lnTo>
                  <a:pt x="14258" y="8159"/>
                </a:lnTo>
                <a:lnTo>
                  <a:pt x="14118" y="8159"/>
                </a:lnTo>
                <a:lnTo>
                  <a:pt x="13799" y="7752"/>
                </a:lnTo>
                <a:lnTo>
                  <a:pt x="13473" y="7752"/>
                </a:lnTo>
                <a:lnTo>
                  <a:pt x="13426" y="7888"/>
                </a:lnTo>
                <a:lnTo>
                  <a:pt x="13380" y="7888"/>
                </a:lnTo>
                <a:lnTo>
                  <a:pt x="13240" y="8295"/>
                </a:lnTo>
                <a:lnTo>
                  <a:pt x="13193" y="8567"/>
                </a:lnTo>
                <a:lnTo>
                  <a:pt x="13007" y="9111"/>
                </a:lnTo>
                <a:lnTo>
                  <a:pt x="12867" y="9633"/>
                </a:lnTo>
                <a:lnTo>
                  <a:pt x="12680" y="10449"/>
                </a:lnTo>
                <a:lnTo>
                  <a:pt x="12540" y="11537"/>
                </a:lnTo>
                <a:lnTo>
                  <a:pt x="12540" y="13984"/>
                </a:lnTo>
                <a:lnTo>
                  <a:pt x="12587" y="14528"/>
                </a:lnTo>
                <a:lnTo>
                  <a:pt x="12634" y="14528"/>
                </a:lnTo>
                <a:lnTo>
                  <a:pt x="12680" y="14664"/>
                </a:lnTo>
                <a:lnTo>
                  <a:pt x="12680" y="14936"/>
                </a:lnTo>
                <a:lnTo>
                  <a:pt x="12727" y="14936"/>
                </a:lnTo>
                <a:lnTo>
                  <a:pt x="12727" y="15208"/>
                </a:lnTo>
                <a:lnTo>
                  <a:pt x="12680" y="15208"/>
                </a:lnTo>
                <a:lnTo>
                  <a:pt x="12680" y="15344"/>
                </a:lnTo>
                <a:lnTo>
                  <a:pt x="12634" y="15344"/>
                </a:lnTo>
                <a:lnTo>
                  <a:pt x="12587" y="15480"/>
                </a:lnTo>
                <a:lnTo>
                  <a:pt x="12401" y="15616"/>
                </a:lnTo>
                <a:lnTo>
                  <a:pt x="11934" y="15616"/>
                </a:lnTo>
                <a:lnTo>
                  <a:pt x="11795" y="15480"/>
                </a:lnTo>
                <a:lnTo>
                  <a:pt x="11616" y="15208"/>
                </a:lnTo>
                <a:lnTo>
                  <a:pt x="11383" y="14256"/>
                </a:lnTo>
                <a:lnTo>
                  <a:pt x="11150" y="13576"/>
                </a:lnTo>
                <a:lnTo>
                  <a:pt x="10683" y="12761"/>
                </a:lnTo>
                <a:lnTo>
                  <a:pt x="10357" y="13305"/>
                </a:lnTo>
                <a:lnTo>
                  <a:pt x="10124" y="14800"/>
                </a:lnTo>
                <a:lnTo>
                  <a:pt x="9798" y="15072"/>
                </a:lnTo>
                <a:lnTo>
                  <a:pt x="9471" y="14800"/>
                </a:lnTo>
                <a:lnTo>
                  <a:pt x="9199" y="15208"/>
                </a:lnTo>
                <a:lnTo>
                  <a:pt x="8593" y="15208"/>
                </a:lnTo>
                <a:lnTo>
                  <a:pt x="8360" y="16024"/>
                </a:lnTo>
                <a:lnTo>
                  <a:pt x="7894" y="16568"/>
                </a:lnTo>
                <a:lnTo>
                  <a:pt x="7335" y="17248"/>
                </a:lnTo>
                <a:lnTo>
                  <a:pt x="7156" y="17520"/>
                </a:lnTo>
                <a:lnTo>
                  <a:pt x="6736" y="17520"/>
                </a:lnTo>
                <a:lnTo>
                  <a:pt x="6317" y="16840"/>
                </a:lnTo>
                <a:lnTo>
                  <a:pt x="6084" y="16296"/>
                </a:lnTo>
                <a:lnTo>
                  <a:pt x="5757" y="16160"/>
                </a:lnTo>
                <a:lnTo>
                  <a:pt x="5384" y="15888"/>
                </a:lnTo>
                <a:lnTo>
                  <a:pt x="4786" y="15888"/>
                </a:lnTo>
                <a:lnTo>
                  <a:pt x="4646" y="15752"/>
                </a:lnTo>
                <a:lnTo>
                  <a:pt x="4413" y="15752"/>
                </a:lnTo>
                <a:lnTo>
                  <a:pt x="4367" y="15888"/>
                </a:lnTo>
                <a:lnTo>
                  <a:pt x="4320" y="15888"/>
                </a:lnTo>
                <a:lnTo>
                  <a:pt x="4227" y="16160"/>
                </a:lnTo>
                <a:lnTo>
                  <a:pt x="3854" y="16976"/>
                </a:lnTo>
                <a:lnTo>
                  <a:pt x="3388" y="18336"/>
                </a:lnTo>
                <a:lnTo>
                  <a:pt x="3294" y="18472"/>
                </a:lnTo>
                <a:lnTo>
                  <a:pt x="3248" y="18608"/>
                </a:lnTo>
                <a:lnTo>
                  <a:pt x="2735" y="18608"/>
                </a:lnTo>
                <a:lnTo>
                  <a:pt x="2603" y="18744"/>
                </a:lnTo>
                <a:lnTo>
                  <a:pt x="2556" y="18744"/>
                </a:lnTo>
                <a:lnTo>
                  <a:pt x="1810" y="19016"/>
                </a:lnTo>
                <a:lnTo>
                  <a:pt x="1764" y="19152"/>
                </a:lnTo>
                <a:lnTo>
                  <a:pt x="1624" y="19288"/>
                </a:lnTo>
                <a:lnTo>
                  <a:pt x="1531" y="19288"/>
                </a:lnTo>
                <a:lnTo>
                  <a:pt x="1437" y="19424"/>
                </a:lnTo>
                <a:lnTo>
                  <a:pt x="1298" y="19424"/>
                </a:lnTo>
                <a:lnTo>
                  <a:pt x="1158" y="19288"/>
                </a:lnTo>
                <a:lnTo>
                  <a:pt x="971" y="19288"/>
                </a:lnTo>
                <a:lnTo>
                  <a:pt x="925" y="19424"/>
                </a:lnTo>
                <a:lnTo>
                  <a:pt x="831" y="19424"/>
                </a:lnTo>
                <a:lnTo>
                  <a:pt x="785" y="19560"/>
                </a:lnTo>
                <a:lnTo>
                  <a:pt x="785" y="19832"/>
                </a:lnTo>
                <a:lnTo>
                  <a:pt x="738" y="19832"/>
                </a:lnTo>
                <a:lnTo>
                  <a:pt x="738" y="19968"/>
                </a:lnTo>
                <a:lnTo>
                  <a:pt x="692" y="19968"/>
                </a:lnTo>
                <a:lnTo>
                  <a:pt x="645" y="20104"/>
                </a:lnTo>
                <a:lnTo>
                  <a:pt x="598" y="20104"/>
                </a:lnTo>
                <a:lnTo>
                  <a:pt x="466" y="20240"/>
                </a:lnTo>
                <a:lnTo>
                  <a:pt x="420" y="20376"/>
                </a:lnTo>
                <a:lnTo>
                  <a:pt x="373" y="20376"/>
                </a:lnTo>
                <a:lnTo>
                  <a:pt x="373" y="20512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333399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3" name="Triangle"/>
          <p:cNvSpPr/>
          <p:nvPr/>
        </p:nvSpPr>
        <p:spPr>
          <a:xfrm>
            <a:off x="7305675" y="6372225"/>
            <a:ext cx="19050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14400"/>
                </a:lnTo>
                <a:lnTo>
                  <a:pt x="0" y="0"/>
                </a:lnTo>
                <a:lnTo>
                  <a:pt x="21600" y="21600"/>
                </a:lnTo>
              </a:path>
            </a:pathLst>
          </a:custGeom>
          <a:gradFill>
            <a:gsLst>
              <a:gs pos="0">
                <a:srgbClr val="009999"/>
              </a:gs>
              <a:gs pos="100000">
                <a:srgbClr val="008B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4" name="Triangle"/>
          <p:cNvSpPr/>
          <p:nvPr/>
        </p:nvSpPr>
        <p:spPr>
          <a:xfrm>
            <a:off x="7296150" y="6343650"/>
            <a:ext cx="9525" cy="28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4400"/>
                </a:moveTo>
                <a:lnTo>
                  <a:pt x="21600" y="21600"/>
                </a:lnTo>
                <a:lnTo>
                  <a:pt x="0" y="0"/>
                </a:lnTo>
                <a:lnTo>
                  <a:pt x="0" y="14400"/>
                </a:lnTo>
              </a:path>
            </a:pathLst>
          </a:custGeom>
          <a:gradFill>
            <a:gsLst>
              <a:gs pos="0">
                <a:srgbClr val="009999"/>
              </a:gs>
              <a:gs pos="100000">
                <a:srgbClr val="008B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5" name="Shape"/>
          <p:cNvSpPr/>
          <p:nvPr/>
        </p:nvSpPr>
        <p:spPr>
          <a:xfrm>
            <a:off x="8223250" y="5678487"/>
            <a:ext cx="482600" cy="117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895" y="1224"/>
                </a:moveTo>
                <a:lnTo>
                  <a:pt x="18189" y="1224"/>
                </a:lnTo>
                <a:lnTo>
                  <a:pt x="16911" y="1399"/>
                </a:lnTo>
                <a:lnTo>
                  <a:pt x="15205" y="350"/>
                </a:lnTo>
                <a:lnTo>
                  <a:pt x="13926" y="0"/>
                </a:lnTo>
                <a:lnTo>
                  <a:pt x="11653" y="4868"/>
                </a:lnTo>
                <a:lnTo>
                  <a:pt x="10232" y="6326"/>
                </a:lnTo>
                <a:lnTo>
                  <a:pt x="7816" y="8191"/>
                </a:lnTo>
                <a:lnTo>
                  <a:pt x="6821" y="9532"/>
                </a:lnTo>
                <a:lnTo>
                  <a:pt x="8811" y="11806"/>
                </a:lnTo>
                <a:lnTo>
                  <a:pt x="7105" y="13496"/>
                </a:lnTo>
                <a:lnTo>
                  <a:pt x="4832" y="14662"/>
                </a:lnTo>
                <a:lnTo>
                  <a:pt x="2132" y="15712"/>
                </a:lnTo>
                <a:lnTo>
                  <a:pt x="1705" y="17869"/>
                </a:lnTo>
                <a:lnTo>
                  <a:pt x="0" y="21600"/>
                </a:lnTo>
                <a:lnTo>
                  <a:pt x="14353" y="21600"/>
                </a:lnTo>
                <a:lnTo>
                  <a:pt x="12789" y="18627"/>
                </a:lnTo>
                <a:lnTo>
                  <a:pt x="13642" y="17169"/>
                </a:lnTo>
                <a:lnTo>
                  <a:pt x="12647" y="15712"/>
                </a:lnTo>
                <a:lnTo>
                  <a:pt x="13500" y="14546"/>
                </a:lnTo>
                <a:lnTo>
                  <a:pt x="13074" y="13555"/>
                </a:lnTo>
                <a:lnTo>
                  <a:pt x="13642" y="11398"/>
                </a:lnTo>
                <a:lnTo>
                  <a:pt x="15347" y="9124"/>
                </a:lnTo>
                <a:lnTo>
                  <a:pt x="16911" y="7258"/>
                </a:lnTo>
                <a:lnTo>
                  <a:pt x="19042" y="5393"/>
                </a:lnTo>
                <a:lnTo>
                  <a:pt x="20179" y="4635"/>
                </a:lnTo>
                <a:lnTo>
                  <a:pt x="21600" y="350"/>
                </a:lnTo>
                <a:lnTo>
                  <a:pt x="21174" y="700"/>
                </a:lnTo>
                <a:lnTo>
                  <a:pt x="20747" y="874"/>
                </a:lnTo>
                <a:lnTo>
                  <a:pt x="20747" y="1049"/>
                </a:lnTo>
                <a:lnTo>
                  <a:pt x="20321" y="1049"/>
                </a:lnTo>
                <a:lnTo>
                  <a:pt x="20321" y="1224"/>
                </a:lnTo>
                <a:lnTo>
                  <a:pt x="19895" y="1224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6" name="Shape"/>
          <p:cNvSpPr/>
          <p:nvPr/>
        </p:nvSpPr>
        <p:spPr>
          <a:xfrm>
            <a:off x="7807325" y="5640387"/>
            <a:ext cx="498475" cy="12176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36" y="169"/>
                </a:moveTo>
                <a:lnTo>
                  <a:pt x="19124" y="169"/>
                </a:lnTo>
                <a:lnTo>
                  <a:pt x="18711" y="338"/>
                </a:lnTo>
                <a:lnTo>
                  <a:pt x="17473" y="507"/>
                </a:lnTo>
                <a:lnTo>
                  <a:pt x="15822" y="676"/>
                </a:lnTo>
                <a:lnTo>
                  <a:pt x="14171" y="1183"/>
                </a:lnTo>
                <a:lnTo>
                  <a:pt x="12932" y="1352"/>
                </a:lnTo>
                <a:lnTo>
                  <a:pt x="12107" y="1521"/>
                </a:lnTo>
                <a:lnTo>
                  <a:pt x="11694" y="1521"/>
                </a:lnTo>
                <a:lnTo>
                  <a:pt x="10318" y="4759"/>
                </a:lnTo>
                <a:lnTo>
                  <a:pt x="7567" y="6336"/>
                </a:lnTo>
                <a:lnTo>
                  <a:pt x="3715" y="10786"/>
                </a:lnTo>
                <a:lnTo>
                  <a:pt x="5641" y="15630"/>
                </a:lnTo>
                <a:lnTo>
                  <a:pt x="2752" y="19122"/>
                </a:lnTo>
                <a:lnTo>
                  <a:pt x="0" y="21600"/>
                </a:lnTo>
                <a:lnTo>
                  <a:pt x="7429" y="21600"/>
                </a:lnTo>
                <a:lnTo>
                  <a:pt x="8255" y="17207"/>
                </a:lnTo>
                <a:lnTo>
                  <a:pt x="10181" y="14053"/>
                </a:lnTo>
                <a:lnTo>
                  <a:pt x="11006" y="10335"/>
                </a:lnTo>
                <a:lnTo>
                  <a:pt x="14996" y="9209"/>
                </a:lnTo>
                <a:lnTo>
                  <a:pt x="16372" y="6224"/>
                </a:lnTo>
                <a:lnTo>
                  <a:pt x="20362" y="3802"/>
                </a:lnTo>
                <a:lnTo>
                  <a:pt x="21600" y="0"/>
                </a:lnTo>
                <a:lnTo>
                  <a:pt x="19949" y="0"/>
                </a:lnTo>
                <a:lnTo>
                  <a:pt x="19536" y="169"/>
                </a:lnTo>
              </a:path>
            </a:pathLst>
          </a:custGeom>
          <a:solidFill>
            <a:srgbClr val="000066"/>
          </a:soli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7" name="Shape"/>
          <p:cNvSpPr/>
          <p:nvPr/>
        </p:nvSpPr>
        <p:spPr>
          <a:xfrm>
            <a:off x="7461250" y="5868987"/>
            <a:ext cx="436563" cy="989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86" y="416"/>
                </a:moveTo>
                <a:lnTo>
                  <a:pt x="18772" y="208"/>
                </a:lnTo>
                <a:lnTo>
                  <a:pt x="15473" y="208"/>
                </a:lnTo>
                <a:lnTo>
                  <a:pt x="14531" y="0"/>
                </a:lnTo>
                <a:lnTo>
                  <a:pt x="12567" y="0"/>
                </a:lnTo>
                <a:lnTo>
                  <a:pt x="11311" y="4057"/>
                </a:lnTo>
                <a:lnTo>
                  <a:pt x="10054" y="6414"/>
                </a:lnTo>
                <a:lnTo>
                  <a:pt x="4556" y="10367"/>
                </a:lnTo>
                <a:lnTo>
                  <a:pt x="4241" y="15290"/>
                </a:lnTo>
                <a:lnTo>
                  <a:pt x="1885" y="18133"/>
                </a:lnTo>
                <a:lnTo>
                  <a:pt x="0" y="21600"/>
                </a:lnTo>
                <a:lnTo>
                  <a:pt x="6127" y="21600"/>
                </a:lnTo>
                <a:lnTo>
                  <a:pt x="7226" y="19242"/>
                </a:lnTo>
                <a:lnTo>
                  <a:pt x="10525" y="15498"/>
                </a:lnTo>
                <a:lnTo>
                  <a:pt x="12410" y="10921"/>
                </a:lnTo>
                <a:lnTo>
                  <a:pt x="14452" y="8910"/>
                </a:lnTo>
                <a:lnTo>
                  <a:pt x="16966" y="7316"/>
                </a:lnTo>
                <a:lnTo>
                  <a:pt x="17437" y="5027"/>
                </a:lnTo>
                <a:lnTo>
                  <a:pt x="18851" y="3848"/>
                </a:lnTo>
                <a:lnTo>
                  <a:pt x="20579" y="2739"/>
                </a:lnTo>
                <a:lnTo>
                  <a:pt x="21600" y="208"/>
                </a:lnTo>
                <a:lnTo>
                  <a:pt x="20657" y="416"/>
                </a:lnTo>
                <a:lnTo>
                  <a:pt x="20186" y="416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8" name="Shape"/>
          <p:cNvSpPr/>
          <p:nvPr/>
        </p:nvSpPr>
        <p:spPr>
          <a:xfrm>
            <a:off x="7178675" y="5888037"/>
            <a:ext cx="338138" cy="9699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341" y="424"/>
                </a:moveTo>
                <a:lnTo>
                  <a:pt x="16124" y="848"/>
                </a:lnTo>
                <a:lnTo>
                  <a:pt x="15515" y="1273"/>
                </a:lnTo>
                <a:lnTo>
                  <a:pt x="12980" y="2121"/>
                </a:lnTo>
                <a:lnTo>
                  <a:pt x="11155" y="2934"/>
                </a:lnTo>
                <a:lnTo>
                  <a:pt x="8721" y="4207"/>
                </a:lnTo>
                <a:lnTo>
                  <a:pt x="6896" y="5904"/>
                </a:lnTo>
                <a:lnTo>
                  <a:pt x="6896" y="9510"/>
                </a:lnTo>
                <a:lnTo>
                  <a:pt x="8113" y="10782"/>
                </a:lnTo>
                <a:lnTo>
                  <a:pt x="9330" y="11207"/>
                </a:lnTo>
                <a:lnTo>
                  <a:pt x="9330" y="11419"/>
                </a:lnTo>
                <a:lnTo>
                  <a:pt x="2434" y="15449"/>
                </a:lnTo>
                <a:lnTo>
                  <a:pt x="1825" y="16651"/>
                </a:lnTo>
                <a:lnTo>
                  <a:pt x="0" y="19337"/>
                </a:lnTo>
                <a:lnTo>
                  <a:pt x="5070" y="21600"/>
                </a:lnTo>
                <a:lnTo>
                  <a:pt x="11561" y="21600"/>
                </a:lnTo>
                <a:lnTo>
                  <a:pt x="10546" y="19620"/>
                </a:lnTo>
                <a:lnTo>
                  <a:pt x="12169" y="18206"/>
                </a:lnTo>
                <a:lnTo>
                  <a:pt x="15211" y="15873"/>
                </a:lnTo>
                <a:lnTo>
                  <a:pt x="16834" y="13328"/>
                </a:lnTo>
                <a:lnTo>
                  <a:pt x="15820" y="10429"/>
                </a:lnTo>
                <a:lnTo>
                  <a:pt x="17239" y="7176"/>
                </a:lnTo>
                <a:lnTo>
                  <a:pt x="21499" y="3358"/>
                </a:lnTo>
                <a:lnTo>
                  <a:pt x="21600" y="0"/>
                </a:lnTo>
                <a:lnTo>
                  <a:pt x="19166" y="0"/>
                </a:lnTo>
                <a:lnTo>
                  <a:pt x="18558" y="212"/>
                </a:lnTo>
                <a:lnTo>
                  <a:pt x="17949" y="212"/>
                </a:lnTo>
                <a:lnTo>
                  <a:pt x="17341" y="42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9" name="Shape"/>
          <p:cNvSpPr/>
          <p:nvPr/>
        </p:nvSpPr>
        <p:spPr>
          <a:xfrm>
            <a:off x="6813550" y="6248400"/>
            <a:ext cx="265113" cy="609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72" y="3375"/>
                </a:moveTo>
                <a:lnTo>
                  <a:pt x="15392" y="1688"/>
                </a:lnTo>
                <a:lnTo>
                  <a:pt x="11511" y="675"/>
                </a:lnTo>
                <a:lnTo>
                  <a:pt x="7631" y="0"/>
                </a:lnTo>
                <a:lnTo>
                  <a:pt x="6984" y="3938"/>
                </a:lnTo>
                <a:lnTo>
                  <a:pt x="5950" y="6300"/>
                </a:lnTo>
                <a:lnTo>
                  <a:pt x="6726" y="9450"/>
                </a:lnTo>
                <a:lnTo>
                  <a:pt x="3104" y="10912"/>
                </a:lnTo>
                <a:lnTo>
                  <a:pt x="2069" y="14512"/>
                </a:lnTo>
                <a:lnTo>
                  <a:pt x="259" y="16875"/>
                </a:lnTo>
                <a:lnTo>
                  <a:pt x="0" y="19800"/>
                </a:lnTo>
                <a:lnTo>
                  <a:pt x="6079" y="21600"/>
                </a:lnTo>
                <a:lnTo>
                  <a:pt x="19272" y="21600"/>
                </a:lnTo>
                <a:lnTo>
                  <a:pt x="17332" y="19688"/>
                </a:lnTo>
                <a:lnTo>
                  <a:pt x="13451" y="18225"/>
                </a:lnTo>
                <a:lnTo>
                  <a:pt x="17849" y="15412"/>
                </a:lnTo>
                <a:lnTo>
                  <a:pt x="15780" y="12375"/>
                </a:lnTo>
                <a:lnTo>
                  <a:pt x="17073" y="10462"/>
                </a:lnTo>
                <a:lnTo>
                  <a:pt x="18108" y="8662"/>
                </a:lnTo>
                <a:lnTo>
                  <a:pt x="21600" y="5062"/>
                </a:lnTo>
                <a:lnTo>
                  <a:pt x="19272" y="337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0" name="Shape"/>
          <p:cNvSpPr/>
          <p:nvPr/>
        </p:nvSpPr>
        <p:spPr>
          <a:xfrm>
            <a:off x="6508750" y="6381750"/>
            <a:ext cx="263525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696" y="864"/>
                </a:moveTo>
                <a:lnTo>
                  <a:pt x="13012" y="0"/>
                </a:lnTo>
                <a:lnTo>
                  <a:pt x="10149" y="4608"/>
                </a:lnTo>
                <a:lnTo>
                  <a:pt x="9108" y="9072"/>
                </a:lnTo>
                <a:lnTo>
                  <a:pt x="5986" y="13248"/>
                </a:lnTo>
                <a:lnTo>
                  <a:pt x="7547" y="16704"/>
                </a:lnTo>
                <a:lnTo>
                  <a:pt x="4945" y="19296"/>
                </a:lnTo>
                <a:lnTo>
                  <a:pt x="0" y="21600"/>
                </a:lnTo>
                <a:lnTo>
                  <a:pt x="20819" y="21600"/>
                </a:lnTo>
                <a:lnTo>
                  <a:pt x="17696" y="19584"/>
                </a:lnTo>
                <a:lnTo>
                  <a:pt x="12752" y="16848"/>
                </a:lnTo>
                <a:lnTo>
                  <a:pt x="16916" y="13536"/>
                </a:lnTo>
                <a:lnTo>
                  <a:pt x="17957" y="9648"/>
                </a:lnTo>
                <a:lnTo>
                  <a:pt x="18737" y="6768"/>
                </a:lnTo>
                <a:lnTo>
                  <a:pt x="21340" y="4320"/>
                </a:lnTo>
                <a:lnTo>
                  <a:pt x="21600" y="0"/>
                </a:lnTo>
                <a:lnTo>
                  <a:pt x="17696" y="86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1" name="Shape"/>
          <p:cNvSpPr/>
          <p:nvPr/>
        </p:nvSpPr>
        <p:spPr>
          <a:xfrm>
            <a:off x="6207125" y="6410325"/>
            <a:ext cx="376238" cy="4476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319" y="0"/>
                </a:moveTo>
                <a:lnTo>
                  <a:pt x="16678" y="0"/>
                </a:lnTo>
                <a:lnTo>
                  <a:pt x="14400" y="3830"/>
                </a:lnTo>
                <a:lnTo>
                  <a:pt x="13489" y="7047"/>
                </a:lnTo>
                <a:lnTo>
                  <a:pt x="10937" y="11030"/>
                </a:lnTo>
                <a:lnTo>
                  <a:pt x="7473" y="13940"/>
                </a:lnTo>
                <a:lnTo>
                  <a:pt x="5468" y="17770"/>
                </a:lnTo>
                <a:lnTo>
                  <a:pt x="0" y="21600"/>
                </a:lnTo>
                <a:lnTo>
                  <a:pt x="11666" y="21600"/>
                </a:lnTo>
                <a:lnTo>
                  <a:pt x="14035" y="19455"/>
                </a:lnTo>
                <a:lnTo>
                  <a:pt x="14400" y="15013"/>
                </a:lnTo>
                <a:lnTo>
                  <a:pt x="17134" y="11336"/>
                </a:lnTo>
                <a:lnTo>
                  <a:pt x="17863" y="5362"/>
                </a:lnTo>
                <a:lnTo>
                  <a:pt x="21600" y="0"/>
                </a:lnTo>
                <a:lnTo>
                  <a:pt x="18319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2" name="Shape"/>
          <p:cNvSpPr/>
          <p:nvPr/>
        </p:nvSpPr>
        <p:spPr>
          <a:xfrm>
            <a:off x="5832475" y="6486525"/>
            <a:ext cx="311150" cy="3714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4" y="4985"/>
                </a:moveTo>
                <a:lnTo>
                  <a:pt x="12453" y="2215"/>
                </a:lnTo>
                <a:lnTo>
                  <a:pt x="9147" y="0"/>
                </a:lnTo>
                <a:lnTo>
                  <a:pt x="8816" y="5723"/>
                </a:lnTo>
                <a:lnTo>
                  <a:pt x="6392" y="9231"/>
                </a:lnTo>
                <a:lnTo>
                  <a:pt x="5951" y="14769"/>
                </a:lnTo>
                <a:lnTo>
                  <a:pt x="3967" y="18646"/>
                </a:lnTo>
                <a:lnTo>
                  <a:pt x="0" y="21600"/>
                </a:lnTo>
                <a:lnTo>
                  <a:pt x="16090" y="21600"/>
                </a:lnTo>
                <a:lnTo>
                  <a:pt x="18735" y="18277"/>
                </a:lnTo>
                <a:lnTo>
                  <a:pt x="17412" y="12738"/>
                </a:lnTo>
                <a:lnTo>
                  <a:pt x="21600" y="9231"/>
                </a:lnTo>
                <a:lnTo>
                  <a:pt x="21049" y="4985"/>
                </a:lnTo>
                <a:lnTo>
                  <a:pt x="18404" y="4985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3" name="Shape"/>
          <p:cNvSpPr/>
          <p:nvPr/>
        </p:nvSpPr>
        <p:spPr>
          <a:xfrm>
            <a:off x="5518150" y="6457950"/>
            <a:ext cx="301625" cy="4000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8872" y="0"/>
                </a:lnTo>
                <a:lnTo>
                  <a:pt x="17962" y="3257"/>
                </a:lnTo>
                <a:lnTo>
                  <a:pt x="15688" y="10286"/>
                </a:lnTo>
                <a:lnTo>
                  <a:pt x="10686" y="15429"/>
                </a:lnTo>
                <a:lnTo>
                  <a:pt x="7048" y="20057"/>
                </a:lnTo>
                <a:lnTo>
                  <a:pt x="0" y="21600"/>
                </a:lnTo>
                <a:lnTo>
                  <a:pt x="14552" y="21600"/>
                </a:lnTo>
                <a:lnTo>
                  <a:pt x="16143" y="16114"/>
                </a:lnTo>
                <a:lnTo>
                  <a:pt x="21145" y="7714"/>
                </a:lnTo>
                <a:lnTo>
                  <a:pt x="21600" y="3257"/>
                </a:lnTo>
                <a:lnTo>
                  <a:pt x="21600" y="0"/>
                </a:lnTo>
              </a:path>
            </a:pathLst>
          </a:custGeom>
          <a:gradFill>
            <a:gsLst>
              <a:gs pos="0">
                <a:srgbClr val="00005D"/>
              </a:gs>
              <a:gs pos="100000">
                <a:srgbClr val="000066"/>
              </a:gs>
            </a:gsLst>
            <a:lin ang="162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4" name="Shape"/>
          <p:cNvSpPr/>
          <p:nvPr/>
        </p:nvSpPr>
        <p:spPr>
          <a:xfrm>
            <a:off x="5032375" y="6648450"/>
            <a:ext cx="365125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01" y="0"/>
                </a:moveTo>
                <a:lnTo>
                  <a:pt x="14557" y="0"/>
                </a:lnTo>
                <a:lnTo>
                  <a:pt x="12960" y="982"/>
                </a:lnTo>
                <a:lnTo>
                  <a:pt x="12397" y="982"/>
                </a:lnTo>
                <a:lnTo>
                  <a:pt x="3287" y="2945"/>
                </a:lnTo>
                <a:lnTo>
                  <a:pt x="1033" y="4909"/>
                </a:lnTo>
                <a:lnTo>
                  <a:pt x="2160" y="8836"/>
                </a:lnTo>
                <a:lnTo>
                  <a:pt x="0" y="16364"/>
                </a:lnTo>
                <a:lnTo>
                  <a:pt x="0" y="21600"/>
                </a:lnTo>
                <a:lnTo>
                  <a:pt x="15214" y="21600"/>
                </a:lnTo>
                <a:lnTo>
                  <a:pt x="19158" y="14400"/>
                </a:lnTo>
                <a:lnTo>
                  <a:pt x="21600" y="7527"/>
                </a:lnTo>
                <a:lnTo>
                  <a:pt x="20097" y="3927"/>
                </a:lnTo>
                <a:lnTo>
                  <a:pt x="20191" y="0"/>
                </a:lnTo>
                <a:lnTo>
                  <a:pt x="18501" y="0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5" name="Shape"/>
          <p:cNvSpPr/>
          <p:nvPr/>
        </p:nvSpPr>
        <p:spPr>
          <a:xfrm>
            <a:off x="4832350" y="6696075"/>
            <a:ext cx="141288" cy="1619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231" y="0"/>
                </a:moveTo>
                <a:lnTo>
                  <a:pt x="16018" y="10165"/>
                </a:lnTo>
                <a:lnTo>
                  <a:pt x="7281" y="15247"/>
                </a:lnTo>
                <a:lnTo>
                  <a:pt x="0" y="21600"/>
                </a:lnTo>
                <a:lnTo>
                  <a:pt x="16018" y="21600"/>
                </a:lnTo>
                <a:lnTo>
                  <a:pt x="21357" y="11859"/>
                </a:lnTo>
                <a:lnTo>
                  <a:pt x="21600" y="1271"/>
                </a:lnTo>
                <a:lnTo>
                  <a:pt x="17231" y="0"/>
                </a:lnTo>
              </a:path>
            </a:pathLst>
          </a:custGeom>
          <a:gradFill>
            <a:gsLst>
              <a:gs pos="0">
                <a:srgbClr val="336699"/>
              </a:gs>
              <a:gs pos="100000">
                <a:srgbClr val="2E5D8B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6" name="Shape"/>
          <p:cNvSpPr/>
          <p:nvPr/>
        </p:nvSpPr>
        <p:spPr>
          <a:xfrm>
            <a:off x="8702675" y="5345112"/>
            <a:ext cx="441325" cy="1512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4"/>
                </a:moveTo>
                <a:lnTo>
                  <a:pt x="21134" y="544"/>
                </a:lnTo>
                <a:lnTo>
                  <a:pt x="21134" y="408"/>
                </a:lnTo>
                <a:lnTo>
                  <a:pt x="20668" y="408"/>
                </a:lnTo>
                <a:lnTo>
                  <a:pt x="19735" y="272"/>
                </a:lnTo>
                <a:lnTo>
                  <a:pt x="18337" y="136"/>
                </a:lnTo>
                <a:lnTo>
                  <a:pt x="16472" y="0"/>
                </a:lnTo>
                <a:lnTo>
                  <a:pt x="16006" y="136"/>
                </a:lnTo>
                <a:lnTo>
                  <a:pt x="15384" y="2924"/>
                </a:lnTo>
                <a:lnTo>
                  <a:pt x="14296" y="4737"/>
                </a:lnTo>
                <a:lnTo>
                  <a:pt x="14141" y="5644"/>
                </a:lnTo>
                <a:lnTo>
                  <a:pt x="15540" y="7684"/>
                </a:lnTo>
                <a:lnTo>
                  <a:pt x="14452" y="10902"/>
                </a:lnTo>
                <a:lnTo>
                  <a:pt x="12121" y="13622"/>
                </a:lnTo>
                <a:lnTo>
                  <a:pt x="13364" y="15435"/>
                </a:lnTo>
                <a:lnTo>
                  <a:pt x="10722" y="17339"/>
                </a:lnTo>
                <a:lnTo>
                  <a:pt x="7459" y="19197"/>
                </a:lnTo>
                <a:lnTo>
                  <a:pt x="3885" y="20376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544"/>
                </a:lnTo>
              </a:path>
            </a:pathLst>
          </a:custGeom>
          <a:gradFill>
            <a:gsLst>
              <a:gs pos="0">
                <a:srgbClr val="000066"/>
              </a:gs>
              <a:gs pos="100000">
                <a:srgbClr val="00005D"/>
              </a:gs>
            </a:gsLst>
            <a:lin ang="13500000"/>
          </a:gradFill>
          <a:ln w="12700">
            <a:miter lim="400000"/>
          </a:ln>
        </p:spPr>
        <p:txBody>
          <a:bodyPr lIns="45719" rIns="45719"/>
          <a:lstStyle/>
          <a:p>
            <a:pPr>
              <a:defRPr sz="1800" i="0">
                <a:solidFill>
                  <a:srgbClr val="EAEAEA"/>
                </a:solidFill>
              </a:defRPr>
            </a:pPr>
            <a:endParaRPr/>
          </a:p>
        </p:txBody>
      </p:sp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457200" y="95250"/>
            <a:ext cx="8229600" cy="1504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1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EAEAEA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CC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 typeface="Helvetica"/>
        <a:buChar char="◆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100000"/>
        <a:buFont typeface="Helvetica"/>
        <a:buChar char="–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 typeface="Helvetica"/>
        <a:buChar char="◆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100000"/>
        <a:buFont typeface="Helvetica"/>
        <a:buChar char="–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 typeface="Helvetica"/>
        <a:buChar char="◆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EEC85E"/>
        </a:buClr>
        <a:buSzPct val="70000"/>
        <a:buFont typeface="Helvetica"/>
        <a:buChar char="•"/>
        <a:tabLst/>
        <a:defRPr sz="3200" b="0" i="0" u="none" strike="noStrike" cap="none" spc="0" baseline="0">
          <a:ln>
            <a:noFill/>
          </a:ln>
          <a:solidFill>
            <a:srgbClr val="EAEAEA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1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ROBLEM   EPISTEMOLOGI  ILMU  HUKUM: Dialektik Perubahan Paradigma ?"/>
          <p:cNvSpPr txBox="1">
            <a:spLocks noGrp="1"/>
          </p:cNvSpPr>
          <p:nvPr>
            <p:ph type="title" idx="4294967295"/>
          </p:nvPr>
        </p:nvSpPr>
        <p:spPr>
          <a:xfrm>
            <a:off x="381000" y="0"/>
            <a:ext cx="8458200" cy="2819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</a:ln>
          <a:effectLst>
            <a:outerShdw blurRad="63500" dist="35921" dir="2700000" rotWithShape="0">
              <a:srgbClr val="010199"/>
            </a:outerShdw>
          </a:effectLst>
        </p:spPr>
        <p:txBody>
          <a:bodyPr>
            <a:normAutofit/>
          </a:bodyPr>
          <a:lstStyle/>
          <a:p>
            <a:pPr>
              <a:defRPr>
                <a:solidFill>
                  <a:srgbClr val="B2B2B2"/>
                </a:solidFill>
              </a:defRPr>
            </a:pPr>
            <a:r>
              <a:rPr>
                <a:solidFill>
                  <a:srgbClr val="C0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PROBLEM   EPISTEMOLOGI  ILMU  HUKUM:</a:t>
            </a:r>
            <a:br>
              <a:rPr>
                <a:solidFill>
                  <a:srgbClr val="C0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r>
              <a:rPr>
                <a:solidFill>
                  <a:srgbClr val="C000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Dialektik Perubahan Paradigma ?</a:t>
            </a:r>
          </a:p>
        </p:txBody>
      </p:sp>
      <p:sp>
        <p:nvSpPr>
          <p:cNvPr id="107" name="Khudzaifah Dimyati…"/>
          <p:cNvSpPr txBox="1"/>
          <p:nvPr/>
        </p:nvSpPr>
        <p:spPr>
          <a:xfrm>
            <a:off x="1371600" y="4419600"/>
            <a:ext cx="7315200" cy="157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>
            <a:spAutoFit/>
          </a:bodyPr>
          <a:lstStyle/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000" b="1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sz="2000" b="1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Khudzaifah</a:t>
            </a:r>
            <a:r>
              <a:rPr sz="2000" b="1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sz="2000" b="1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Dimyati</a:t>
            </a:r>
            <a:endParaRPr sz="2000" b="1" dirty="0">
              <a:effectLst>
                <a:outerShdw blurRad="12700" dist="25400" dir="2700000" rotWithShape="0">
                  <a:srgbClr val="010199"/>
                </a:outerShdw>
              </a:effectLst>
              <a:latin typeface="Tahoma"/>
              <a:ea typeface="Tahoma"/>
              <a:cs typeface="Tahoma"/>
              <a:sym typeface="Tahoma"/>
            </a:endParaRPr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Guru </a:t>
            </a:r>
            <a:r>
              <a:rPr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Besar</a:t>
            </a:r>
            <a:r>
              <a:rPr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Fakultas</a:t>
            </a:r>
            <a:r>
              <a:rPr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Hukum</a:t>
            </a:r>
            <a:r>
              <a:rPr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 </a:t>
            </a:r>
            <a:r>
              <a:rPr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Universitas</a:t>
            </a:r>
            <a:r>
              <a:rPr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Muhammadiyah</a:t>
            </a:r>
            <a:r>
              <a:rPr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Surakarta</a:t>
            </a:r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D</a:t>
            </a:r>
            <a:r>
              <a:rPr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isajikan</a:t>
            </a:r>
            <a:r>
              <a:rPr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dalam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Interdisiplinary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Sharing 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dengan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tema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: 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Perkembangan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Paradigma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Hukum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 di Indonesia</a:t>
            </a:r>
            <a:endParaRPr sz="1200" dirty="0">
              <a:effectLst>
                <a:outerShdw blurRad="12700" dist="25400" dir="2700000" rotWithShape="0">
                  <a:srgbClr val="010199"/>
                </a:outerShdw>
              </a:effectLst>
              <a:latin typeface="Arial Rounded MT Bold"/>
              <a:ea typeface="Arial Rounded MT Bold"/>
              <a:cs typeface="Arial Rounded MT Bold"/>
              <a:sym typeface="Arial Rounded MT Bold"/>
            </a:endParaRPr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Program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Pscasarjana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Universitas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Muhammadiyah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Surakarta</a:t>
            </a:r>
            <a:endParaRPr sz="1200" dirty="0">
              <a:effectLst>
                <a:outerShdw blurRad="12700" dist="25400" dir="2700000" rotWithShape="0">
                  <a:srgbClr val="010199"/>
                </a:outerShdw>
              </a:effectLst>
              <a:latin typeface="Arial Rounded MT Bold"/>
              <a:ea typeface="Arial Rounded MT Bold"/>
              <a:cs typeface="Arial Rounded MT Bold"/>
              <a:sym typeface="Arial Rounded MT Bold"/>
            </a:endParaRPr>
          </a:p>
          <a:p>
            <a:pPr algn="ctr">
              <a:lnSpc>
                <a:spcPct val="12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Kamis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, 4 </a:t>
            </a:r>
            <a:r>
              <a:rPr lang="en-AU" sz="1200" dirty="0" err="1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Maret</a:t>
            </a:r>
            <a:r>
              <a:rPr lang="en-AU" sz="1200" dirty="0"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 2021</a:t>
            </a:r>
            <a:endParaRPr sz="1200" dirty="0">
              <a:effectLst>
                <a:outerShdw blurRad="12700" dist="25400" dir="2700000" rotWithShape="0">
                  <a:srgbClr val="010199"/>
                </a:outerShdw>
              </a:effectLst>
              <a:latin typeface="Arial Rounded MT Bold"/>
              <a:ea typeface="Arial Rounded MT Bold"/>
              <a:cs typeface="Arial Rounded MT Bold"/>
              <a:sym typeface="Arial Rounded MT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oup"/>
          <p:cNvGrpSpPr/>
          <p:nvPr/>
        </p:nvGrpSpPr>
        <p:grpSpPr>
          <a:xfrm>
            <a:off x="2133600" y="5727700"/>
            <a:ext cx="4954588" cy="458788"/>
            <a:chOff x="0" y="0"/>
            <a:chExt cx="4954587" cy="458787"/>
          </a:xfrm>
        </p:grpSpPr>
        <p:sp>
          <p:nvSpPr>
            <p:cNvPr id="109" name="Rounded Rectangle"/>
            <p:cNvSpPr/>
            <p:nvPr/>
          </p:nvSpPr>
          <p:spPr>
            <a:xfrm>
              <a:off x="0" y="0"/>
              <a:ext cx="4954588" cy="458788"/>
            </a:xfrm>
            <a:prstGeom prst="roundRect">
              <a:avLst>
                <a:gd name="adj" fmla="val 16667"/>
              </a:avLst>
            </a:prstGeom>
            <a:solidFill>
              <a:srgbClr val="996633"/>
            </a:solidFill>
            <a:ln w="12700" cap="flat">
              <a:noFill/>
              <a:miter lim="400000"/>
            </a:ln>
            <a:effectLst>
              <a:outerShdw blurRad="63500" dist="107763" dir="2700000" rotWithShape="0">
                <a:srgbClr val="808080">
                  <a:alpha val="5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10" name="Positive Judgement"/>
            <p:cNvSpPr txBox="1"/>
            <p:nvPr/>
          </p:nvSpPr>
          <p:spPr>
            <a:xfrm>
              <a:off x="1297125" y="43973"/>
              <a:ext cx="2360338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8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b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Positive Judgement</a:t>
              </a:r>
            </a:p>
          </p:txBody>
        </p:sp>
      </p:grpSp>
      <p:grpSp>
        <p:nvGrpSpPr>
          <p:cNvPr id="114" name="Group"/>
          <p:cNvGrpSpPr/>
          <p:nvPr/>
        </p:nvGrpSpPr>
        <p:grpSpPr>
          <a:xfrm>
            <a:off x="800100" y="1841500"/>
            <a:ext cx="7543800" cy="1565945"/>
            <a:chOff x="0" y="0"/>
            <a:chExt cx="7543800" cy="1447123"/>
          </a:xfrm>
        </p:grpSpPr>
        <p:sp>
          <p:nvSpPr>
            <p:cNvPr id="112" name="Rounded Rectangle"/>
            <p:cNvSpPr/>
            <p:nvPr/>
          </p:nvSpPr>
          <p:spPr>
            <a:xfrm>
              <a:off x="0" y="0"/>
              <a:ext cx="7543800" cy="1295400"/>
            </a:xfrm>
            <a:prstGeom prst="roundRect">
              <a:avLst>
                <a:gd name="adj" fmla="val 6583"/>
              </a:avLst>
            </a:prstGeom>
            <a:solidFill>
              <a:srgbClr val="00CC00"/>
            </a:solidFill>
            <a:ln w="28575" cap="flat">
              <a:solidFill>
                <a:srgbClr val="FFFFFF"/>
              </a:solidFill>
              <a:prstDash val="solid"/>
              <a:round/>
            </a:ln>
            <a:effectLst>
              <a:outerShdw blurRad="63500" dist="107763" dir="2700000" rotWithShape="0">
                <a:srgbClr val="010199">
                  <a:alpha val="5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400" i="0">
                  <a:solidFill>
                    <a:srgbClr val="000000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13" name="Ketidakjelasan aspek Ontologi  (Objek bersifat abstrak);…"/>
            <p:cNvSpPr txBox="1"/>
            <p:nvPr/>
          </p:nvSpPr>
          <p:spPr>
            <a:xfrm>
              <a:off x="25008" y="25008"/>
              <a:ext cx="7493784" cy="14221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234950" indent="-234950"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1400" b="1" dirty="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234950" indent="-234950">
                <a:buClr>
                  <a:srgbClr val="000000"/>
                </a:buClr>
                <a:buSzPct val="100000"/>
                <a:buFont typeface="Arial Rounded MT Bold"/>
                <a:buAutoNum type="arabicPeriod"/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Ketidakjelasan aspek Ontologi  (Objek bersifat abstrak);</a:t>
              </a:r>
            </a:p>
            <a:p>
              <a:pPr marL="234950" indent="-234950">
                <a:buClr>
                  <a:srgbClr val="000000"/>
                </a:buClr>
                <a:buSzPct val="100000"/>
                <a:buFont typeface="Arial Rounded MT Bold"/>
                <a:buAutoNum type="arabicPeriod"/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Meminjam Epistemologi  ilmu lain (Metode Non Doktrinal)</a:t>
              </a:r>
            </a:p>
            <a:p>
              <a:pPr marL="234950" indent="-234950">
                <a:buClr>
                  <a:srgbClr val="000000"/>
                </a:buClr>
                <a:buSzPct val="100000"/>
                <a:buFont typeface="Arial Rounded MT Bold"/>
                <a:buAutoNum type="arabicPeriod"/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Tanpa positive legal data; (data yang bisa di observasi,dan di ukur, baik in abstracto   </a:t>
              </a:r>
              <a:r>
                <a:rPr dirty="0" err="1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maupun</a:t>
              </a:r>
              <a:r>
                <a:rPr dirty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 In concreto)</a:t>
              </a:r>
            </a:p>
            <a:p>
              <a:pPr marL="234950" indent="-234950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 dirty="0">
                  <a:solidFill>
                    <a:srgbClr val="000000"/>
                  </a:solidFill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 </a:t>
              </a:r>
            </a:p>
          </p:txBody>
        </p:sp>
      </p:grpSp>
      <p:sp>
        <p:nvSpPr>
          <p:cNvPr id="115" name="Shape"/>
          <p:cNvSpPr/>
          <p:nvPr/>
        </p:nvSpPr>
        <p:spPr>
          <a:xfrm flipV="1">
            <a:off x="3924300" y="1485900"/>
            <a:ext cx="1371600" cy="419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close/>
              </a:path>
            </a:pathLst>
          </a:custGeom>
          <a:solidFill>
            <a:srgbClr val="FFCC00"/>
          </a:solidFill>
          <a:ln w="12700">
            <a:miter lim="400000"/>
          </a:ln>
          <a:effectLst>
            <a:outerShdw blurRad="63500" dist="17960" dir="2700000" rotWithShape="0">
              <a:srgbClr val="997A00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6" name="Shape"/>
          <p:cNvSpPr/>
          <p:nvPr/>
        </p:nvSpPr>
        <p:spPr>
          <a:xfrm rot="16200000">
            <a:off x="6858000" y="3911600"/>
            <a:ext cx="838200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7" name="Shape"/>
          <p:cNvSpPr/>
          <p:nvPr/>
        </p:nvSpPr>
        <p:spPr>
          <a:xfrm rot="5400000" flipH="1">
            <a:off x="1524000" y="3911600"/>
            <a:ext cx="838200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8" name="Rounded Rectangle"/>
          <p:cNvSpPr/>
          <p:nvPr/>
        </p:nvSpPr>
        <p:spPr>
          <a:xfrm>
            <a:off x="2133600" y="3530600"/>
            <a:ext cx="4953000" cy="1295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solidFill>
              <a:srgbClr val="FFFFFF"/>
            </a:solidFill>
          </a:ln>
        </p:spPr>
        <p:txBody>
          <a:bodyPr lIns="45719" rIns="45719" anchor="b"/>
          <a:lstStyle/>
          <a:p>
            <a:pPr algn="ctr">
              <a:defRPr sz="1800" b="1" i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endParaRPr/>
          </a:p>
        </p:txBody>
      </p:sp>
      <p:grpSp>
        <p:nvGrpSpPr>
          <p:cNvPr id="121" name="Group"/>
          <p:cNvGrpSpPr/>
          <p:nvPr/>
        </p:nvGrpSpPr>
        <p:grpSpPr>
          <a:xfrm>
            <a:off x="1295400" y="914400"/>
            <a:ext cx="6553200" cy="609600"/>
            <a:chOff x="0" y="0"/>
            <a:chExt cx="6553200" cy="609600"/>
          </a:xfrm>
        </p:grpSpPr>
        <p:sp>
          <p:nvSpPr>
            <p:cNvPr id="119" name="Rounded Rectangle"/>
            <p:cNvSpPr/>
            <p:nvPr/>
          </p:nvSpPr>
          <p:spPr>
            <a:xfrm>
              <a:off x="0" y="0"/>
              <a:ext cx="6553200" cy="609600"/>
            </a:xfrm>
            <a:prstGeom prst="roundRect">
              <a:avLst>
                <a:gd name="adj" fmla="val 8116"/>
              </a:avLst>
            </a:prstGeom>
            <a:solidFill>
              <a:srgbClr val="FFCC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>
              <a:outerShdw blurRad="63500" dist="107763" dir="2700000" rotWithShape="0">
                <a:srgbClr val="010199">
                  <a:alpha val="5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 i="0">
                  <a:solidFill>
                    <a:srgbClr val="000099"/>
                  </a:solidFill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20" name="TIDAK MEMENUHI SYARAT SEBAGAI BANGUNAN ILMU"/>
            <p:cNvSpPr txBox="1"/>
            <p:nvPr/>
          </p:nvSpPr>
          <p:spPr>
            <a:xfrm>
              <a:off x="14477" y="171450"/>
              <a:ext cx="6524246" cy="266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solidFill>
                    <a:srgbClr val="000099"/>
                  </a:solidFill>
                </a:rPr>
                <a:t>TIDAK MEMENUHI SYARAT SEBAGAI BANGUNAN ILMU</a:t>
              </a:r>
              <a:r>
                <a:rPr>
                  <a:solidFill>
                    <a:srgbClr val="000099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  </a:t>
              </a:r>
            </a:p>
          </p:txBody>
        </p:sp>
      </p:grpSp>
      <p:grpSp>
        <p:nvGrpSpPr>
          <p:cNvPr id="124" name="Group"/>
          <p:cNvGrpSpPr/>
          <p:nvPr/>
        </p:nvGrpSpPr>
        <p:grpSpPr>
          <a:xfrm>
            <a:off x="2133600" y="6323012"/>
            <a:ext cx="4954588" cy="458788"/>
            <a:chOff x="0" y="0"/>
            <a:chExt cx="4954587" cy="458787"/>
          </a:xfrm>
        </p:grpSpPr>
        <p:sp>
          <p:nvSpPr>
            <p:cNvPr id="122" name="Rounded Rectangle"/>
            <p:cNvSpPr/>
            <p:nvPr/>
          </p:nvSpPr>
          <p:spPr>
            <a:xfrm>
              <a:off x="0" y="0"/>
              <a:ext cx="4954588" cy="458788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23" name="Paradigm Shift"/>
            <p:cNvSpPr txBox="1"/>
            <p:nvPr/>
          </p:nvSpPr>
          <p:spPr>
            <a:xfrm>
              <a:off x="1571601" y="43973"/>
              <a:ext cx="1811386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8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b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Paradigm Shift</a:t>
              </a:r>
            </a:p>
          </p:txBody>
        </p:sp>
      </p:grpSp>
      <p:grpSp>
        <p:nvGrpSpPr>
          <p:cNvPr id="127" name="Group"/>
          <p:cNvGrpSpPr/>
          <p:nvPr/>
        </p:nvGrpSpPr>
        <p:grpSpPr>
          <a:xfrm>
            <a:off x="457200" y="3733800"/>
            <a:ext cx="1524000" cy="838200"/>
            <a:chOff x="0" y="0"/>
            <a:chExt cx="1524000" cy="838200"/>
          </a:xfrm>
        </p:grpSpPr>
        <p:sp>
          <p:nvSpPr>
            <p:cNvPr id="125" name="Rounded Rectangle"/>
            <p:cNvSpPr/>
            <p:nvPr/>
          </p:nvSpPr>
          <p:spPr>
            <a:xfrm>
              <a:off x="0" y="0"/>
              <a:ext cx="1524000" cy="838200"/>
            </a:xfrm>
            <a:prstGeom prst="roundRect">
              <a:avLst>
                <a:gd name="adj" fmla="val 16963"/>
              </a:avLst>
            </a:prstGeom>
            <a:solidFill>
              <a:srgbClr val="FFFFFF"/>
            </a:solidFill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b="1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26" name="MASALAH"/>
            <p:cNvSpPr txBox="1"/>
            <p:nvPr/>
          </p:nvSpPr>
          <p:spPr>
            <a:xfrm>
              <a:off x="41638" y="240030"/>
              <a:ext cx="1440724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MASALAH</a:t>
              </a:r>
              <a:r>
                <a:rPr sz="1200" b="1"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rPr>
                <a:t> </a:t>
              </a:r>
            </a:p>
          </p:txBody>
        </p:sp>
      </p:grpSp>
      <p:grpSp>
        <p:nvGrpSpPr>
          <p:cNvPr id="130" name="Group"/>
          <p:cNvGrpSpPr/>
          <p:nvPr/>
        </p:nvGrpSpPr>
        <p:grpSpPr>
          <a:xfrm>
            <a:off x="7467600" y="3656329"/>
            <a:ext cx="1447800" cy="891541"/>
            <a:chOff x="0" y="0"/>
            <a:chExt cx="1447800" cy="891539"/>
          </a:xfrm>
        </p:grpSpPr>
        <p:sp>
          <p:nvSpPr>
            <p:cNvPr id="128" name="Rounded Rectangle"/>
            <p:cNvSpPr/>
            <p:nvPr/>
          </p:nvSpPr>
          <p:spPr>
            <a:xfrm>
              <a:off x="0" y="26669"/>
              <a:ext cx="1447800" cy="838201"/>
            </a:xfrm>
            <a:prstGeom prst="roundRect">
              <a:avLst>
                <a:gd name="adj" fmla="val 16963"/>
              </a:avLst>
            </a:prstGeom>
            <a:solidFill>
              <a:srgbClr val="FFFFFF"/>
            </a:solidFill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29" name="Sumber Formal"/>
            <p:cNvSpPr txBox="1"/>
            <p:nvPr/>
          </p:nvSpPr>
          <p:spPr>
            <a:xfrm>
              <a:off x="41638" y="-1"/>
              <a:ext cx="1364524" cy="891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800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lvl1pPr>
            </a:lstStyle>
            <a:p>
              <a:pPr>
                <a:defRPr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  <a:sym typeface="Arial"/>
                </a:defRPr>
              </a:pPr>
              <a:r>
                <a:rPr>
                  <a:solidFill>
                    <a:srgbClr val="000000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Sumber Formal</a:t>
              </a:r>
            </a:p>
          </p:txBody>
        </p:sp>
      </p:grpSp>
      <p:grpSp>
        <p:nvGrpSpPr>
          <p:cNvPr id="133" name="Group"/>
          <p:cNvGrpSpPr/>
          <p:nvPr/>
        </p:nvGrpSpPr>
        <p:grpSpPr>
          <a:xfrm>
            <a:off x="2133600" y="5053012"/>
            <a:ext cx="4954588" cy="458788"/>
            <a:chOff x="0" y="0"/>
            <a:chExt cx="4954587" cy="458787"/>
          </a:xfrm>
        </p:grpSpPr>
        <p:sp>
          <p:nvSpPr>
            <p:cNvPr id="131" name="Rounded Rectangle"/>
            <p:cNvSpPr/>
            <p:nvPr/>
          </p:nvSpPr>
          <p:spPr>
            <a:xfrm>
              <a:off x="0" y="0"/>
              <a:ext cx="4954588" cy="458788"/>
            </a:xfrm>
            <a:prstGeom prst="roundRect">
              <a:avLst>
                <a:gd name="adj" fmla="val 16667"/>
              </a:avLst>
            </a:prstGeom>
            <a:solidFill>
              <a:srgbClr val="66FF66"/>
            </a:solidFill>
            <a:ln w="12700" cap="flat">
              <a:noFill/>
              <a:miter lim="400000"/>
            </a:ln>
            <a:effectLst>
              <a:outerShdw blurRad="63500" dist="107763" dir="2700000" rotWithShape="0">
                <a:srgbClr val="808080">
                  <a:alpha val="5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b="1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32" name="Civil Law System    = Yurisprudensi…"/>
            <p:cNvSpPr txBox="1"/>
            <p:nvPr/>
          </p:nvSpPr>
          <p:spPr>
            <a:xfrm>
              <a:off x="859998" y="5873"/>
              <a:ext cx="3234592" cy="447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200" b="1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Civil Law System    = Yurisprudensi</a:t>
              </a:r>
            </a:p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200" b="1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Common Law System = Judge Made Law</a:t>
              </a:r>
            </a:p>
          </p:txBody>
        </p:sp>
      </p:grpSp>
      <p:sp>
        <p:nvSpPr>
          <p:cNvPr id="134" name="Shape"/>
          <p:cNvSpPr/>
          <p:nvPr/>
        </p:nvSpPr>
        <p:spPr>
          <a:xfrm flipV="1">
            <a:off x="4191000" y="4826000"/>
            <a:ext cx="838200" cy="304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137" name="Group"/>
          <p:cNvGrpSpPr/>
          <p:nvPr/>
        </p:nvGrpSpPr>
        <p:grpSpPr>
          <a:xfrm>
            <a:off x="2287587" y="3670300"/>
            <a:ext cx="1447801" cy="838200"/>
            <a:chOff x="0" y="0"/>
            <a:chExt cx="1447800" cy="838200"/>
          </a:xfrm>
        </p:grpSpPr>
        <p:sp>
          <p:nvSpPr>
            <p:cNvPr id="135" name="Rounded Rectangle"/>
            <p:cNvSpPr/>
            <p:nvPr/>
          </p:nvSpPr>
          <p:spPr>
            <a:xfrm>
              <a:off x="0" y="0"/>
              <a:ext cx="1447800" cy="838200"/>
            </a:xfrm>
            <a:prstGeom prst="roundRect">
              <a:avLst>
                <a:gd name="adj" fmla="val 16963"/>
              </a:avLst>
            </a:prstGeom>
            <a:solidFill>
              <a:srgbClr val="CCCC00"/>
            </a:solidFill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/>
            </a:p>
          </p:txBody>
        </p:sp>
        <p:sp>
          <p:nvSpPr>
            <p:cNvPr id="136" name="Khazanah Proposisi dan atau Premis"/>
            <p:cNvSpPr txBox="1"/>
            <p:nvPr/>
          </p:nvSpPr>
          <p:spPr>
            <a:xfrm>
              <a:off x="41638" y="106679"/>
              <a:ext cx="1364524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 i="0">
                  <a:solidFill>
                    <a:srgbClr val="0000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  <a:sym typeface="Arial"/>
                </a:defRPr>
              </a:pPr>
              <a:r>
                <a:rPr sz="1200">
                  <a:solidFill>
                    <a:srgbClr val="000000"/>
                  </a:solidFill>
                  <a:effectLst>
                    <a:outerShdw blurRad="12700" dist="25400" dir="2700000" rotWithShape="0">
                      <a:srgbClr val="FFFFFF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Khazanah Proposisi dan atau Premis</a:t>
              </a:r>
            </a:p>
          </p:txBody>
        </p:sp>
      </p:grpSp>
      <p:grpSp>
        <p:nvGrpSpPr>
          <p:cNvPr id="140" name="Group"/>
          <p:cNvGrpSpPr/>
          <p:nvPr/>
        </p:nvGrpSpPr>
        <p:grpSpPr>
          <a:xfrm>
            <a:off x="3887787" y="3670300"/>
            <a:ext cx="1444626" cy="838200"/>
            <a:chOff x="0" y="0"/>
            <a:chExt cx="1444625" cy="838200"/>
          </a:xfrm>
        </p:grpSpPr>
        <p:sp>
          <p:nvSpPr>
            <p:cNvPr id="138" name="Rounded Rectangle"/>
            <p:cNvSpPr/>
            <p:nvPr/>
          </p:nvSpPr>
          <p:spPr>
            <a:xfrm>
              <a:off x="0" y="0"/>
              <a:ext cx="1444625" cy="838200"/>
            </a:xfrm>
            <a:prstGeom prst="roundRect">
              <a:avLst>
                <a:gd name="adj" fmla="val 13069"/>
              </a:avLst>
            </a:prstGeom>
            <a:solidFill>
              <a:srgbClr val="009900"/>
            </a:solidFill>
            <a:ln w="381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/>
            </a:p>
          </p:txBody>
        </p:sp>
        <p:sp>
          <p:nvSpPr>
            <p:cNvPr id="139" name="Silogisme deduksi dan induksi"/>
            <p:cNvSpPr txBox="1"/>
            <p:nvPr/>
          </p:nvSpPr>
          <p:spPr>
            <a:xfrm>
              <a:off x="32092" y="68579"/>
              <a:ext cx="1380441" cy="701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lvl1pPr>
            </a:lstStyle>
            <a:p>
              <a:pPr>
                <a:defRPr sz="1800">
                  <a:effectLst/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Silogisme deduksi dan induksi</a:t>
              </a:r>
            </a:p>
          </p:txBody>
        </p:sp>
      </p:grpSp>
      <p:grpSp>
        <p:nvGrpSpPr>
          <p:cNvPr id="143" name="Group"/>
          <p:cNvGrpSpPr/>
          <p:nvPr/>
        </p:nvGrpSpPr>
        <p:grpSpPr>
          <a:xfrm>
            <a:off x="5487987" y="3670300"/>
            <a:ext cx="1444626" cy="838200"/>
            <a:chOff x="0" y="0"/>
            <a:chExt cx="1444625" cy="838200"/>
          </a:xfrm>
        </p:grpSpPr>
        <p:sp>
          <p:nvSpPr>
            <p:cNvPr id="141" name="Rounded Rectangle"/>
            <p:cNvSpPr/>
            <p:nvPr/>
          </p:nvSpPr>
          <p:spPr>
            <a:xfrm>
              <a:off x="0" y="0"/>
              <a:ext cx="1444625" cy="838200"/>
            </a:xfrm>
            <a:prstGeom prst="roundRect">
              <a:avLst>
                <a:gd name="adj" fmla="val 16287"/>
              </a:avLst>
            </a:prstGeom>
            <a:solidFill>
              <a:srgbClr val="FFFF00"/>
            </a:solidFill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i="0">
                  <a:solidFill>
                    <a:srgbClr val="0080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defRPr>
              </a:pPr>
              <a:endParaRPr/>
            </a:p>
          </p:txBody>
        </p:sp>
        <p:sp>
          <p:nvSpPr>
            <p:cNvPr id="142" name="Konklusi…"/>
            <p:cNvSpPr txBox="1"/>
            <p:nvPr/>
          </p:nvSpPr>
          <p:spPr>
            <a:xfrm>
              <a:off x="39970" y="195580"/>
              <a:ext cx="1364685" cy="447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200">
                  <a:solidFill>
                    <a:srgbClr val="0080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Konklusi</a:t>
              </a:r>
            </a:p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200">
                  <a:solidFill>
                    <a:srgbClr val="0080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Rounded MT Bold"/>
                  <a:ea typeface="Arial Rounded MT Bold"/>
                  <a:cs typeface="Arial Rounded MT Bold"/>
                  <a:sym typeface="Arial Rounded MT Bold"/>
                </a:rPr>
                <a:t>State of the  Art</a:t>
              </a:r>
            </a:p>
          </p:txBody>
        </p:sp>
      </p:grpSp>
      <p:sp>
        <p:nvSpPr>
          <p:cNvPr id="144" name="Shape"/>
          <p:cNvSpPr/>
          <p:nvPr/>
        </p:nvSpPr>
        <p:spPr>
          <a:xfrm flipV="1">
            <a:off x="2744787" y="3276600"/>
            <a:ext cx="531813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" name="Shape"/>
          <p:cNvSpPr/>
          <p:nvPr/>
        </p:nvSpPr>
        <p:spPr>
          <a:xfrm flipV="1">
            <a:off x="4343400" y="3276600"/>
            <a:ext cx="531813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6" name="Shape"/>
          <p:cNvSpPr/>
          <p:nvPr/>
        </p:nvSpPr>
        <p:spPr>
          <a:xfrm flipV="1">
            <a:off x="5943600" y="3276600"/>
            <a:ext cx="531813" cy="381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400"/>
                </a:moveTo>
                <a:lnTo>
                  <a:pt x="5400" y="54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5400"/>
                </a:lnTo>
                <a:lnTo>
                  <a:pt x="2160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7" name="Shape"/>
          <p:cNvSpPr/>
          <p:nvPr/>
        </p:nvSpPr>
        <p:spPr>
          <a:xfrm flipV="1">
            <a:off x="3962400" y="5486400"/>
            <a:ext cx="1258888" cy="266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close/>
              </a:path>
            </a:pathLst>
          </a:custGeom>
          <a:solidFill>
            <a:srgbClr val="66FF66"/>
          </a:solidFill>
          <a:ln w="12700">
            <a:miter lim="400000"/>
          </a:ln>
          <a:effectLst>
            <a:outerShdw blurRad="63500" dist="35921" dir="2700000" rotWithShape="0">
              <a:srgbClr val="808080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8" name="Shape"/>
          <p:cNvSpPr/>
          <p:nvPr/>
        </p:nvSpPr>
        <p:spPr>
          <a:xfrm flipV="1">
            <a:off x="3962400" y="6146800"/>
            <a:ext cx="1258888" cy="266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671"/>
                </a:moveTo>
                <a:lnTo>
                  <a:pt x="5280" y="11671"/>
                </a:lnTo>
                <a:lnTo>
                  <a:pt x="5280" y="21600"/>
                </a:lnTo>
                <a:lnTo>
                  <a:pt x="16320" y="21600"/>
                </a:lnTo>
                <a:lnTo>
                  <a:pt x="16320" y="11671"/>
                </a:lnTo>
                <a:lnTo>
                  <a:pt x="21600" y="11671"/>
                </a:lnTo>
                <a:lnTo>
                  <a:pt x="10800" y="0"/>
                </a:lnTo>
                <a:close/>
              </a:path>
            </a:pathLst>
          </a:custGeom>
          <a:solidFill>
            <a:srgbClr val="996633"/>
          </a:solidFill>
          <a:ln w="12700">
            <a:miter lim="400000"/>
          </a:ln>
          <a:effectLst>
            <a:outerShdw blurRad="63500" dist="35921" dir="2700000" rotWithShape="0">
              <a:srgbClr val="808080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9" name="DALAM TRADISI  JURISPRUDENCE , ILMU HUKUM TIDAK MASUK KATEGORI…"/>
          <p:cNvSpPr txBox="1"/>
          <p:nvPr/>
        </p:nvSpPr>
        <p:spPr>
          <a:xfrm>
            <a:off x="656203" y="-7620"/>
            <a:ext cx="7907795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DALAM TRADISI  JURISPRUDENCE , ILMU HUKUM TIDAK MASUK KATEGORI</a:t>
            </a:r>
          </a:p>
          <a:p>
            <a:pPr algn="ctr"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LEGAL SCIENCES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ounded Rectangle"/>
          <p:cNvSpPr/>
          <p:nvPr/>
        </p:nvSpPr>
        <p:spPr>
          <a:xfrm>
            <a:off x="4038600" y="3851275"/>
            <a:ext cx="2508250" cy="15954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lnSpc>
                <a:spcPct val="120000"/>
              </a:lnSpc>
              <a:spcBef>
                <a:spcPts val="1000"/>
              </a:spcBef>
              <a:defRPr sz="24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152" name="Rounded Rectangle"/>
          <p:cNvSpPr/>
          <p:nvPr/>
        </p:nvSpPr>
        <p:spPr>
          <a:xfrm>
            <a:off x="3048000" y="2895600"/>
            <a:ext cx="2508250" cy="155892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marL="342900" indent="-342900">
              <a:lnSpc>
                <a:spcPct val="120000"/>
              </a:lnSpc>
              <a:spcBef>
                <a:spcPts val="1000"/>
              </a:spcBef>
              <a:defRPr sz="24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grpSp>
        <p:nvGrpSpPr>
          <p:cNvPr id="156" name="Group"/>
          <p:cNvGrpSpPr/>
          <p:nvPr/>
        </p:nvGrpSpPr>
        <p:grpSpPr>
          <a:xfrm>
            <a:off x="4070350" y="2133599"/>
            <a:ext cx="1066800" cy="609602"/>
            <a:chOff x="0" y="0"/>
            <a:chExt cx="1066800" cy="609600"/>
          </a:xfrm>
        </p:grpSpPr>
        <p:sp>
          <p:nvSpPr>
            <p:cNvPr id="153" name="Line"/>
            <p:cNvSpPr/>
            <p:nvPr/>
          </p:nvSpPr>
          <p:spPr>
            <a:xfrm flipH="1">
              <a:off x="-1" y="-1"/>
              <a:ext cx="2" cy="609602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defRPr sz="1200" i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4" name="Line"/>
            <p:cNvSpPr/>
            <p:nvPr/>
          </p:nvSpPr>
          <p:spPr>
            <a:xfrm flipH="1">
              <a:off x="533400" y="-1"/>
              <a:ext cx="1" cy="609602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defRPr sz="1200" i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55" name="Line"/>
            <p:cNvSpPr/>
            <p:nvPr/>
          </p:nvSpPr>
          <p:spPr>
            <a:xfrm flipH="1">
              <a:off x="1066799" y="-1"/>
              <a:ext cx="1" cy="609602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defRPr sz="1200" i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157" name="Shape"/>
          <p:cNvSpPr/>
          <p:nvPr/>
        </p:nvSpPr>
        <p:spPr>
          <a:xfrm rot="5400000" flipV="1">
            <a:off x="4198937" y="-1379538"/>
            <a:ext cx="974726" cy="6019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66CCFF"/>
          </a:solidFill>
          <a:ln w="28575">
            <a:solidFill>
              <a:srgbClr val="FFFFFF"/>
            </a:solidFill>
          </a:ln>
        </p:spPr>
        <p:txBody>
          <a:bodyPr lIns="45719" rIns="45719" anchor="ctr"/>
          <a:lstStyle/>
          <a:p>
            <a:pPr algn="ctr">
              <a:lnSpc>
                <a:spcPct val="120000"/>
              </a:lnSpc>
              <a:spcBef>
                <a:spcPts val="1000"/>
              </a:spcBef>
              <a:defRPr sz="2800" b="1" i="0">
                <a:solidFill>
                  <a:srgbClr val="01019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158" name="ILMU HUKUM  HARUS  TIDAK LARUT DALAM…"/>
          <p:cNvSpPr txBox="1"/>
          <p:nvPr/>
        </p:nvSpPr>
        <p:spPr>
          <a:xfrm>
            <a:off x="1981200" y="1285875"/>
            <a:ext cx="5334000" cy="758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>
              <a:lnSpc>
                <a:spcPct val="5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b="1">
              <a:solidFill>
                <a:srgbClr val="000099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indent="-342900" algn="ctr">
              <a:lnSpc>
                <a:spcPct val="5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rgbClr val="000099"/>
                </a:solidFill>
                <a:latin typeface="Arial Narrow"/>
                <a:ea typeface="Arial Narrow"/>
                <a:cs typeface="Arial Narrow"/>
                <a:sym typeface="Arial Narrow"/>
              </a:rPr>
              <a:t>ILMU HUKUM  HARUS  TIDAK LARUT DALAM</a:t>
            </a:r>
          </a:p>
          <a:p>
            <a:pPr marL="342900" indent="-342900" algn="ctr">
              <a:lnSpc>
                <a:spcPct val="5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rgbClr val="000099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</a:p>
          <a:p>
            <a:pPr marL="342900" indent="-342900" algn="ctr">
              <a:lnSpc>
                <a:spcPct val="5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rgbClr val="000099"/>
                </a:solidFill>
                <a:latin typeface="Arial Narrow"/>
                <a:ea typeface="Arial Narrow"/>
                <a:cs typeface="Arial Narrow"/>
                <a:sym typeface="Arial Narrow"/>
              </a:rPr>
              <a:t> DUNIA ESOTERIK</a:t>
            </a:r>
          </a:p>
        </p:txBody>
      </p:sp>
      <p:sp>
        <p:nvSpPr>
          <p:cNvPr id="159" name="Agenda"/>
          <p:cNvSpPr txBox="1"/>
          <p:nvPr/>
        </p:nvSpPr>
        <p:spPr>
          <a:xfrm>
            <a:off x="5357088" y="4724400"/>
            <a:ext cx="1020624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/>
          <a:p>
            <a:pPr marL="342900" indent="-342900" algn="ctr">
              <a:lnSpc>
                <a:spcPct val="20000"/>
              </a:lnSpc>
              <a:spcBef>
                <a:spcPts val="1000"/>
              </a:spcBef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>
              <a:solidFill>
                <a:srgbClr val="000099"/>
              </a:solidFill>
              <a:effectLst>
                <a:outerShdw blurRad="12700" dist="25400" dir="2700000" rotWithShape="0">
                  <a:srgbClr val="FFFFFF"/>
                </a:outerShdw>
              </a:effectLst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indent="-342900" algn="ctr">
              <a:lnSpc>
                <a:spcPct val="20000"/>
              </a:lnSpc>
              <a:spcBef>
                <a:spcPts val="1400"/>
              </a:spcBef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400" b="1">
                <a:solidFill>
                  <a:srgbClr val="000099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rPr>
              <a:t>Agenda</a:t>
            </a:r>
          </a:p>
        </p:txBody>
      </p:sp>
      <p:sp>
        <p:nvSpPr>
          <p:cNvPr id="160" name="Rounded Rectangle"/>
          <p:cNvSpPr/>
          <p:nvPr/>
        </p:nvSpPr>
        <p:spPr>
          <a:xfrm>
            <a:off x="3429000" y="3354387"/>
            <a:ext cx="2508250" cy="155892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miter lim="400000"/>
          </a:ln>
          <a:effectLst>
            <a:outerShdw blurRad="63500" dist="35921" dir="2700000" rotWithShape="0">
              <a:srgbClr val="0101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1" name="Rounded Rectangle"/>
          <p:cNvSpPr/>
          <p:nvPr/>
        </p:nvSpPr>
        <p:spPr>
          <a:xfrm>
            <a:off x="3429000" y="3895725"/>
            <a:ext cx="2508250" cy="10175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2" name="Rectangle"/>
          <p:cNvSpPr/>
          <p:nvPr/>
        </p:nvSpPr>
        <p:spPr>
          <a:xfrm>
            <a:off x="3429000" y="3829050"/>
            <a:ext cx="2508250" cy="541338"/>
          </a:xfrm>
          <a:prstGeom prst="rect">
            <a:avLst/>
          </a:prstGeom>
          <a:solidFill>
            <a:srgbClr val="006600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3" name="ILMUWAN HUKUM…"/>
          <p:cNvSpPr txBox="1"/>
          <p:nvPr/>
        </p:nvSpPr>
        <p:spPr>
          <a:xfrm>
            <a:off x="3429000" y="3505200"/>
            <a:ext cx="2514600" cy="436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 algn="ctr">
              <a:lnSpc>
                <a:spcPct val="7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b="1">
                <a:solidFill>
                  <a:srgbClr val="000099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rPr>
              <a:t>  ILMUWAN HUKUM</a:t>
            </a:r>
          </a:p>
          <a:p>
            <a:pPr marL="342900" indent="-342900" algn="ctr">
              <a:lnSpc>
                <a:spcPct val="70000"/>
              </a:lnSpc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b="1">
                <a:solidFill>
                  <a:srgbClr val="000099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rPr>
              <a:t>&amp;</a:t>
            </a:r>
          </a:p>
        </p:txBody>
      </p:sp>
      <p:sp>
        <p:nvSpPr>
          <p:cNvPr id="164" name="Publikasi Riset dan Kerjasama"/>
          <p:cNvSpPr txBox="1"/>
          <p:nvPr/>
        </p:nvSpPr>
        <p:spPr>
          <a:xfrm>
            <a:off x="3280073" y="4419600"/>
            <a:ext cx="2812453" cy="85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42900" indent="-342900" algn="ctr">
              <a:lnSpc>
                <a:spcPct val="120000"/>
              </a:lnSpc>
              <a:spcBef>
                <a:spcPts val="1000"/>
              </a:spcBef>
              <a:defRPr sz="1800" b="1" i="0">
                <a:solidFill>
                  <a:srgbClr val="006600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>
              <a:defRPr b="0">
                <a:solidFill>
                  <a:srgbClr val="FFFFFF"/>
                </a:solidFill>
                <a:effectLst/>
                <a:latin typeface="Arial"/>
                <a:ea typeface="Arial"/>
                <a:cs typeface="Arial"/>
                <a:sym typeface="Arial"/>
              </a:defRPr>
            </a:pPr>
            <a:r>
              <a:rPr b="1" dirty="0">
                <a:solidFill>
                  <a:srgbClr val="006600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rPr>
              <a:t>Publikasi Riset dan </a:t>
            </a:r>
            <a:endParaRPr lang="en-US" b="1" dirty="0">
              <a:solidFill>
                <a:srgbClr val="006600"/>
              </a:solidFill>
              <a:effectLst>
                <a:outerShdw blurRad="12700" dist="25400" dir="2700000" rotWithShape="0">
                  <a:srgbClr val="FFFFFF"/>
                </a:outerShdw>
              </a:effectLst>
              <a:latin typeface="Arial Narrow"/>
              <a:ea typeface="Arial Narrow"/>
              <a:cs typeface="Arial Narrow"/>
              <a:sym typeface="Arial Narrow"/>
            </a:endParaRPr>
          </a:p>
          <a:p>
            <a:pPr>
              <a:defRPr b="0">
                <a:solidFill>
                  <a:srgbClr val="FFFFFF"/>
                </a:solidFill>
                <a:effectLst/>
                <a:latin typeface="Arial"/>
                <a:ea typeface="Arial"/>
                <a:cs typeface="Arial"/>
                <a:sym typeface="Arial"/>
              </a:defRPr>
            </a:pPr>
            <a:r>
              <a:rPr b="1" dirty="0">
                <a:solidFill>
                  <a:srgbClr val="006600"/>
                </a:solidFill>
                <a:effectLst>
                  <a:outerShdw blurRad="12700" dist="25400" dir="2700000" rotWithShape="0">
                    <a:srgbClr val="FFFFFF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rPr>
              <a:t>Kerjasama</a:t>
            </a:r>
          </a:p>
        </p:txBody>
      </p:sp>
      <p:grpSp>
        <p:nvGrpSpPr>
          <p:cNvPr id="167" name="Group"/>
          <p:cNvGrpSpPr/>
          <p:nvPr/>
        </p:nvGrpSpPr>
        <p:grpSpPr>
          <a:xfrm>
            <a:off x="0" y="2136775"/>
            <a:ext cx="2057400" cy="3730625"/>
            <a:chOff x="0" y="0"/>
            <a:chExt cx="2057400" cy="3730625"/>
          </a:xfrm>
        </p:grpSpPr>
        <p:sp>
          <p:nvSpPr>
            <p:cNvPr id="165" name="Rectangle"/>
            <p:cNvSpPr/>
            <p:nvPr/>
          </p:nvSpPr>
          <p:spPr>
            <a:xfrm>
              <a:off x="0" y="0"/>
              <a:ext cx="2057400" cy="3730625"/>
            </a:xfrm>
            <a:prstGeom prst="rect">
              <a:avLst/>
            </a:prstGeom>
            <a:solidFill>
              <a:srgbClr val="FFFF00"/>
            </a:solidFill>
            <a:ln w="12700" cap="flat">
              <a:noFill/>
              <a:miter lim="400000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marL="342900" indent="-342900" algn="ctr">
                <a:lnSpc>
                  <a:spcPct val="50000"/>
                </a:lnSpc>
                <a:spcBef>
                  <a:spcPts val="1000"/>
                </a:spcBef>
                <a:defRPr sz="2000" b="1" i="0">
                  <a:solidFill>
                    <a:srgbClr val="FF33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66" name="SYARAT"/>
            <p:cNvSpPr txBox="1"/>
            <p:nvPr/>
          </p:nvSpPr>
          <p:spPr>
            <a:xfrm>
              <a:off x="611522" y="0"/>
              <a:ext cx="834356" cy="5778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marL="342900" indent="-342900" algn="ctr">
                <a:lnSpc>
                  <a:spcPct val="50000"/>
                </a:lnSpc>
                <a:spcBef>
                  <a:spcPts val="1000"/>
                </a:spcBef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b="1">
                <a:solidFill>
                  <a:srgbClr val="FF33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342900" indent="-342900" algn="ctr">
                <a:lnSpc>
                  <a:spcPct val="50000"/>
                </a:lnSpc>
                <a:spcBef>
                  <a:spcPts val="1200"/>
                </a:spcBef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2000" b="1">
                  <a:solidFill>
                    <a:srgbClr val="FF33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rPr>
                <a:t>SYARAT</a:t>
              </a:r>
            </a:p>
          </p:txBody>
        </p:sp>
      </p:grpSp>
      <p:sp>
        <p:nvSpPr>
          <p:cNvPr id="168" name="Rectangle"/>
          <p:cNvSpPr/>
          <p:nvPr/>
        </p:nvSpPr>
        <p:spPr>
          <a:xfrm>
            <a:off x="0" y="2971800"/>
            <a:ext cx="2057400" cy="2740025"/>
          </a:xfrm>
          <a:prstGeom prst="rect">
            <a:avLst/>
          </a:prstGeom>
          <a:solidFill>
            <a:srgbClr val="FF3300"/>
          </a:solidFill>
          <a:ln w="12700">
            <a:miter lim="400000"/>
          </a:ln>
        </p:spPr>
        <p:txBody>
          <a:bodyPr lIns="45719" rIns="45719"/>
          <a:lstStyle/>
          <a:p>
            <a:pPr marL="342900" indent="-342900" algn="ctr">
              <a:lnSpc>
                <a:spcPct val="120000"/>
              </a:lnSpc>
              <a:spcBef>
                <a:spcPts val="1000"/>
              </a:spcBef>
              <a:defRPr sz="2400" i="0">
                <a:solidFill>
                  <a:srgbClr val="FF33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169" name="TERBUKA;…"/>
          <p:cNvSpPr txBox="1"/>
          <p:nvPr/>
        </p:nvSpPr>
        <p:spPr>
          <a:xfrm>
            <a:off x="0" y="2720975"/>
            <a:ext cx="2057400" cy="2432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28600" indent="-228600">
              <a:lnSpc>
                <a:spcPct val="85000"/>
              </a:lnSpc>
              <a:spcBef>
                <a:spcPts val="400"/>
              </a:spcBef>
              <a:buClr>
                <a:srgbClr val="FFFFFF"/>
              </a:buClr>
              <a:buSzPct val="100000"/>
              <a:buFont typeface="Helvetica"/>
              <a:buChar char="✓"/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1400" b="1">
              <a:latin typeface="Arial Narrow"/>
              <a:ea typeface="Arial Narrow"/>
              <a:cs typeface="Arial Narrow"/>
              <a:sym typeface="Arial Narrow"/>
            </a:endParaRPr>
          </a:p>
          <a:p>
            <a:pPr marL="228600" indent="-228600">
              <a:lnSpc>
                <a:spcPct val="85000"/>
              </a:lnSpc>
              <a:spcBef>
                <a:spcPts val="400"/>
              </a:spcBef>
              <a:buClr>
                <a:srgbClr val="FFFFFF"/>
              </a:buClr>
              <a:buSzPct val="100000"/>
              <a:buFont typeface="Helvetica"/>
              <a:buChar char="✓"/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1400" b="1">
              <a:latin typeface="Arial Narrow"/>
              <a:ea typeface="Arial Narrow"/>
              <a:cs typeface="Arial Narrow"/>
              <a:sym typeface="Arial Narrow"/>
            </a:endParaRPr>
          </a:p>
          <a:p>
            <a:pPr marL="177800" indent="-177800">
              <a:lnSpc>
                <a:spcPct val="85000"/>
              </a:lnSpc>
              <a:spcBef>
                <a:spcPts val="300"/>
              </a:spcBef>
              <a:buClr>
                <a:srgbClr val="FFFFFF"/>
              </a:buClr>
              <a:buSzPct val="100000"/>
              <a:buFont typeface="Helvetica"/>
              <a:buChar char="✓"/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b="1">
                <a:latin typeface="Arial Narrow"/>
                <a:ea typeface="Arial Narrow"/>
                <a:cs typeface="Arial Narrow"/>
                <a:sym typeface="Arial Narrow"/>
              </a:rPr>
              <a:t>TERBUKA;</a:t>
            </a:r>
          </a:p>
          <a:p>
            <a:pPr marL="177800" indent="-177800">
              <a:lnSpc>
                <a:spcPct val="85000"/>
              </a:lnSpc>
              <a:spcBef>
                <a:spcPts val="300"/>
              </a:spcBef>
              <a:buClr>
                <a:srgbClr val="FFFFFF"/>
              </a:buClr>
              <a:buSzPct val="100000"/>
              <a:buFont typeface="Helvetica"/>
              <a:buChar char="✓"/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b="1">
                <a:latin typeface="Arial Narrow"/>
                <a:ea typeface="Arial Narrow"/>
                <a:cs typeface="Arial Narrow"/>
                <a:sym typeface="Arial Narrow"/>
              </a:rPr>
              <a:t>SALING MENYAPA DENGAN ILMU LAIN;</a:t>
            </a:r>
          </a:p>
          <a:p>
            <a:pPr marL="177800" indent="-177800">
              <a:lnSpc>
                <a:spcPct val="85000"/>
              </a:lnSpc>
              <a:spcBef>
                <a:spcPts val="300"/>
              </a:spcBef>
              <a:buClr>
                <a:srgbClr val="FFFFFF"/>
              </a:buClr>
              <a:buSzPct val="100000"/>
              <a:buFont typeface="Helvetica"/>
              <a:buChar char="✓"/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 b="1">
                <a:latin typeface="Arial Narrow"/>
                <a:ea typeface="Arial Narrow"/>
                <a:cs typeface="Arial Narrow"/>
                <a:sym typeface="Arial Narrow"/>
              </a:rPr>
              <a:t>TRANSFORMASI MENJADI CABANG ILMU SOSIAL, DENGAN VARIABEL HUKUM SEBAGAI OBJEK KAJIAN</a:t>
            </a:r>
          </a:p>
        </p:txBody>
      </p:sp>
      <p:grpSp>
        <p:nvGrpSpPr>
          <p:cNvPr id="175" name="Group"/>
          <p:cNvGrpSpPr/>
          <p:nvPr/>
        </p:nvGrpSpPr>
        <p:grpSpPr>
          <a:xfrm>
            <a:off x="7223987" y="2193925"/>
            <a:ext cx="2057402" cy="4105295"/>
            <a:chOff x="0" y="0"/>
            <a:chExt cx="2057401" cy="4105293"/>
          </a:xfrm>
        </p:grpSpPr>
        <p:grpSp>
          <p:nvGrpSpPr>
            <p:cNvPr id="172" name="Group"/>
            <p:cNvGrpSpPr/>
            <p:nvPr/>
          </p:nvGrpSpPr>
          <p:grpSpPr>
            <a:xfrm>
              <a:off x="0" y="0"/>
              <a:ext cx="2057400" cy="3729038"/>
              <a:chOff x="0" y="0"/>
              <a:chExt cx="2057400" cy="3729037"/>
            </a:xfrm>
          </p:grpSpPr>
          <p:sp>
            <p:nvSpPr>
              <p:cNvPr id="170" name="Rectangle"/>
              <p:cNvSpPr/>
              <p:nvPr/>
            </p:nvSpPr>
            <p:spPr>
              <a:xfrm>
                <a:off x="0" y="0"/>
                <a:ext cx="2057400" cy="3729038"/>
              </a:xfrm>
              <a:prstGeom prst="rect">
                <a:avLst/>
              </a:prstGeom>
              <a:solidFill>
                <a:srgbClr val="FFFF00"/>
              </a:solidFill>
              <a:ln w="12700" cap="flat">
                <a:noFill/>
                <a:miter lim="400000"/>
              </a:ln>
              <a:effectLst>
                <a:outerShdw blurRad="63500" dist="35921" dir="2700000" rotWithShape="0">
                  <a:srgbClr val="010199"/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342900" indent="-342900" algn="ctr">
                  <a:lnSpc>
                    <a:spcPct val="120000"/>
                  </a:lnSpc>
                  <a:spcBef>
                    <a:spcPts val="1000"/>
                  </a:spcBef>
                  <a:defRPr sz="2400" b="1" i="0">
                    <a:solidFill>
                      <a:srgbClr val="FF3300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  <a:latin typeface="Arial Narrow"/>
                    <a:ea typeface="Arial Narrow"/>
                    <a:cs typeface="Arial Narrow"/>
                    <a:sym typeface="Arial Narrow"/>
                  </a:defRPr>
                </a:pPr>
                <a:endParaRPr/>
              </a:p>
            </p:txBody>
          </p:sp>
          <p:sp>
            <p:nvSpPr>
              <p:cNvPr id="171" name="Sasaran"/>
              <p:cNvSpPr txBox="1"/>
              <p:nvPr/>
            </p:nvSpPr>
            <p:spPr>
              <a:xfrm>
                <a:off x="536054" y="0"/>
                <a:ext cx="985292" cy="3429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none" lIns="0" tIns="0" rIns="0" bIns="0" numCol="1" anchor="t">
                <a:spAutoFit/>
              </a:bodyPr>
              <a:lstStyle>
                <a:lvl1pPr marL="342900" indent="-342900" algn="ctr">
                  <a:lnSpc>
                    <a:spcPct val="120000"/>
                  </a:lnSpc>
                  <a:spcBef>
                    <a:spcPts val="1400"/>
                  </a:spcBef>
                  <a:defRPr sz="2400" b="1" i="0">
                    <a:solidFill>
                      <a:srgbClr val="FF3300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  <a:latin typeface="Arial Narrow"/>
                    <a:ea typeface="Arial Narrow"/>
                    <a:cs typeface="Arial Narrow"/>
                    <a:sym typeface="Arial Narrow"/>
                  </a:defRPr>
                </a:lvl1pPr>
              </a:lstStyle>
              <a:p>
                <a:pPr>
                  <a:defRPr sz="1800" b="0">
                    <a:solidFill>
                      <a:srgbClr val="FFFFFF"/>
                    </a:solidFill>
                    <a:effectLst/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sz="2400" b="1">
                    <a:solidFill>
                      <a:srgbClr val="FF3300"/>
                    </a:solidFill>
                    <a:effectLst>
                      <a:outerShdw blurRad="12700" dist="25400" dir="2700000" rotWithShape="0">
                        <a:srgbClr val="000000"/>
                      </a:outerShdw>
                    </a:effectLst>
                    <a:latin typeface="Arial Narrow"/>
                    <a:ea typeface="Arial Narrow"/>
                    <a:cs typeface="Arial Narrow"/>
                    <a:sym typeface="Arial Narrow"/>
                  </a:rPr>
                  <a:t>Sasaran</a:t>
                </a:r>
              </a:p>
            </p:txBody>
          </p:sp>
        </p:grpSp>
        <p:sp>
          <p:nvSpPr>
            <p:cNvPr id="173" name="Rectangle"/>
            <p:cNvSpPr/>
            <p:nvPr/>
          </p:nvSpPr>
          <p:spPr>
            <a:xfrm>
              <a:off x="0" y="457200"/>
              <a:ext cx="2057400" cy="3273425"/>
            </a:xfrm>
            <a:prstGeom prst="rect">
              <a:avLst/>
            </a:prstGeom>
            <a:solidFill>
              <a:srgbClr val="FF33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342900" indent="-342900" algn="ctr">
                <a:lnSpc>
                  <a:spcPct val="120000"/>
                </a:lnSpc>
                <a:spcBef>
                  <a:spcPts val="1000"/>
                </a:spcBef>
                <a:defRPr sz="2400" b="1" i="0">
                  <a:solidFill>
                    <a:srgbClr val="FF33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74" name="Meninggalkan tekad dan komitmennya menjadi ajaran hukum murni , agar bisa berubah entitas dan kepribadian sebagai sociological jurisprudence ;…"/>
            <p:cNvSpPr txBox="1"/>
            <p:nvPr/>
          </p:nvSpPr>
          <p:spPr>
            <a:xfrm>
              <a:off x="0" y="432497"/>
              <a:ext cx="2057401" cy="3672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228600" indent="-228600">
                <a:lnSpc>
                  <a:spcPct val="80000"/>
                </a:lnSpc>
                <a:spcBef>
                  <a:spcPts val="1000"/>
                </a:spcBef>
                <a:buClr>
                  <a:srgbClr val="FFFFFF"/>
                </a:buClr>
                <a:buSzPct val="100000"/>
                <a:buFont typeface="Helvetica"/>
                <a:buChar char="✓"/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b="1" dirty="0">
                <a:latin typeface="Arial Narrow"/>
                <a:ea typeface="Arial Narrow"/>
                <a:cs typeface="Arial Narrow"/>
                <a:sym typeface="Arial Narrow"/>
              </a:endParaRPr>
            </a:p>
            <a:p>
              <a:pPr marL="228600" indent="-228600">
                <a:lnSpc>
                  <a:spcPct val="80000"/>
                </a:lnSpc>
                <a:spcBef>
                  <a:spcPts val="1000"/>
                </a:spcBef>
                <a:buClr>
                  <a:srgbClr val="FFFFFF"/>
                </a:buClr>
                <a:buSzPct val="100000"/>
                <a:buFont typeface="Helvetica"/>
                <a:buChar char="✓"/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b="1" dirty="0">
                  <a:latin typeface="Arial Narrow"/>
                  <a:ea typeface="Arial Narrow"/>
                  <a:cs typeface="Arial Narrow"/>
                  <a:sym typeface="Arial Narrow"/>
                </a:rPr>
                <a:t>Meninggalkan tekad dan komitmennya menjadi ajaran hukum murni , agar bisa berubah entitas dan kepribadian sebagai sociological jurisprudence ;</a:t>
              </a:r>
            </a:p>
            <a:p>
              <a:pPr marL="228600" indent="-228600">
                <a:lnSpc>
                  <a:spcPct val="80000"/>
                </a:lnSpc>
                <a:spcBef>
                  <a:spcPts val="1000"/>
                </a:spcBef>
                <a:buClr>
                  <a:srgbClr val="FFFFFF"/>
                </a:buClr>
                <a:buSzPct val="100000"/>
                <a:buFont typeface="Helvetica"/>
                <a:buChar char="✓"/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b="1" dirty="0">
                  <a:latin typeface="Arial Narrow"/>
                  <a:ea typeface="Arial Narrow"/>
                  <a:cs typeface="Arial Narrow"/>
                  <a:sym typeface="Arial Narrow"/>
                </a:rPr>
                <a:t>Pengembangan ilmu hukum diakui sebagai ilmu</a:t>
              </a:r>
            </a:p>
          </p:txBody>
        </p:sp>
      </p:grpSp>
      <p:sp>
        <p:nvSpPr>
          <p:cNvPr id="176" name="Arrow"/>
          <p:cNvSpPr/>
          <p:nvPr/>
        </p:nvSpPr>
        <p:spPr>
          <a:xfrm>
            <a:off x="2209800" y="3275012"/>
            <a:ext cx="762000" cy="14525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99">
              <a:alpha val="63920"/>
            </a:srgbClr>
          </a:solidFill>
          <a:ln>
            <a:solidFill>
              <a:srgbClr val="FFFFFF"/>
            </a:solidFill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77" name="Arrow"/>
          <p:cNvSpPr/>
          <p:nvPr/>
        </p:nvSpPr>
        <p:spPr>
          <a:xfrm>
            <a:off x="6096000" y="3275012"/>
            <a:ext cx="838200" cy="14525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99">
              <a:alpha val="63920"/>
            </a:srgbClr>
          </a:solidFill>
          <a:ln>
            <a:solidFill>
              <a:srgbClr val="FFFFFF"/>
            </a:solidFill>
          </a:ln>
          <a:effectLst>
            <a:outerShdw blurRad="63500" dist="17960" dir="2700000" rotWithShape="0">
              <a:srgbClr val="999999"/>
            </a:outerShdw>
          </a:effectLst>
        </p:spPr>
        <p:txBody>
          <a:bodyPr lIns="45719" rIns="45719" anchor="ctr"/>
          <a:lstStyle/>
          <a:p>
            <a:pPr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78" name="Shape"/>
          <p:cNvSpPr/>
          <p:nvPr/>
        </p:nvSpPr>
        <p:spPr>
          <a:xfrm rot="16200000">
            <a:off x="4038600" y="3124200"/>
            <a:ext cx="914400" cy="6553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0800" y="0"/>
                </a:lnTo>
                <a:cubicBezTo>
                  <a:pt x="16765" y="0"/>
                  <a:pt x="21600" y="4835"/>
                  <a:pt x="21600" y="10800"/>
                </a:cubicBezTo>
                <a:lnTo>
                  <a:pt x="21600" y="10800"/>
                </a:lnTo>
                <a:cubicBezTo>
                  <a:pt x="21600" y="16765"/>
                  <a:pt x="16765" y="21600"/>
                  <a:pt x="108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66CCFF"/>
          </a:solidFill>
          <a:ln w="38100">
            <a:solidFill>
              <a:srgbClr val="FFFFFF"/>
            </a:solidFill>
          </a:ln>
        </p:spPr>
        <p:txBody>
          <a:bodyPr lIns="45719" rIns="45719" anchor="ctr"/>
          <a:lstStyle/>
          <a:p>
            <a:pPr algn="ctr">
              <a:lnSpc>
                <a:spcPct val="120000"/>
              </a:lnSpc>
              <a:spcBef>
                <a:spcPts val="1000"/>
              </a:spcBef>
              <a:defRPr sz="2800" b="1" i="0">
                <a:solidFill>
                  <a:srgbClr val="01019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pPr>
            <a:endParaRPr/>
          </a:p>
        </p:txBody>
      </p:sp>
      <p:sp>
        <p:nvSpPr>
          <p:cNvPr id="179" name="Paradigma Ilmu-Ilmu lain"/>
          <p:cNvSpPr txBox="1"/>
          <p:nvPr/>
        </p:nvSpPr>
        <p:spPr>
          <a:xfrm>
            <a:off x="3418036" y="6343650"/>
            <a:ext cx="2231728" cy="26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marL="228600" indent="-228600" algn="ctr">
              <a:lnSpc>
                <a:spcPct val="120000"/>
              </a:lnSpc>
              <a:spcBef>
                <a:spcPts val="1000"/>
              </a:spcBef>
              <a:defRPr sz="1800" b="1" i="0">
                <a:solidFill>
                  <a:srgbClr val="000099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>
              <a:defRPr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b="1">
                <a:solidFill>
                  <a:srgbClr val="000099"/>
                </a:solidFill>
                <a:latin typeface="Arial Narrow"/>
                <a:ea typeface="Arial Narrow"/>
                <a:cs typeface="Arial Narrow"/>
                <a:sym typeface="Arial Narrow"/>
              </a:rPr>
              <a:t>Paradigma Ilmu-Ilmu lain</a:t>
            </a:r>
          </a:p>
        </p:txBody>
      </p:sp>
      <p:grpSp>
        <p:nvGrpSpPr>
          <p:cNvPr id="183" name="Group"/>
          <p:cNvGrpSpPr/>
          <p:nvPr/>
        </p:nvGrpSpPr>
        <p:grpSpPr>
          <a:xfrm>
            <a:off x="4076700" y="5199062"/>
            <a:ext cx="1066800" cy="668337"/>
            <a:chOff x="0" y="0"/>
            <a:chExt cx="1066800" cy="898525"/>
          </a:xfrm>
        </p:grpSpPr>
        <p:sp>
          <p:nvSpPr>
            <p:cNvPr id="180" name="Line"/>
            <p:cNvSpPr/>
            <p:nvPr/>
          </p:nvSpPr>
          <p:spPr>
            <a:xfrm flipV="1">
              <a:off x="-1" y="0"/>
              <a:ext cx="2" cy="898525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defRPr sz="1200" i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81" name="Line"/>
            <p:cNvSpPr/>
            <p:nvPr/>
          </p:nvSpPr>
          <p:spPr>
            <a:xfrm flipV="1">
              <a:off x="533400" y="0"/>
              <a:ext cx="1" cy="898525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defRPr sz="1200" i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82" name="Line"/>
            <p:cNvSpPr/>
            <p:nvPr/>
          </p:nvSpPr>
          <p:spPr>
            <a:xfrm flipV="1">
              <a:off x="1066800" y="0"/>
              <a:ext cx="0" cy="898525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>
              <a:outerShdw blurRad="63500" dist="35921" dir="2700000" rotWithShape="0">
                <a:srgbClr val="010199"/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 defTabSz="457200">
                <a:defRPr sz="1200" i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184" name="Kesepakatan"/>
          <p:cNvSpPr txBox="1"/>
          <p:nvPr/>
        </p:nvSpPr>
        <p:spPr>
          <a:xfrm>
            <a:off x="3036887" y="2945129"/>
            <a:ext cx="2514601" cy="1188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lnSpc>
                <a:spcPct val="20000"/>
              </a:lnSpc>
              <a:spcBef>
                <a:spcPts val="1400"/>
              </a:spcBef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400" b="1">
                <a:effectLst>
                  <a:outerShdw blurRad="12700" dist="25400" dir="2700000" rotWithShape="0">
                    <a:srgbClr val="010199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rPr>
              <a:t>Kesepakatan </a:t>
            </a:r>
          </a:p>
          <a:p>
            <a:pPr marL="342900" indent="-342900">
              <a:lnSpc>
                <a:spcPct val="120000"/>
              </a:lnSpc>
              <a:spcBef>
                <a:spcPts val="1000"/>
              </a:spcBef>
              <a:buClr>
                <a:srgbClr val="B2B2B2"/>
              </a:buClr>
              <a:buSzPct val="75000"/>
              <a:buFont typeface="Helvetica"/>
              <a:buChar char="■"/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 sz="2400" b="1">
              <a:effectLst>
                <a:outerShdw blurRad="12700" dist="25400" dir="2700000" rotWithShape="0">
                  <a:srgbClr val="010199"/>
                </a:outerShdw>
              </a:effectLst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85" name="Ilmuwan   Sosial"/>
          <p:cNvSpPr txBox="1"/>
          <p:nvPr/>
        </p:nvSpPr>
        <p:spPr>
          <a:xfrm>
            <a:off x="3429000" y="3954462"/>
            <a:ext cx="2438400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0000"/>
              </a:lnSpc>
              <a:defRPr sz="20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010199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pPr>
              <a:defRPr sz="1800" b="0">
                <a:effectLst/>
                <a:latin typeface="Arial"/>
                <a:ea typeface="Arial"/>
                <a:cs typeface="Arial"/>
                <a:sym typeface="Arial"/>
              </a:defRPr>
            </a:pPr>
            <a:r>
              <a:rPr sz="2000" b="1">
                <a:effectLst>
                  <a:outerShdw blurRad="12700" dist="25400" dir="2700000" rotWithShape="0">
                    <a:srgbClr val="010199"/>
                  </a:outerShdw>
                </a:effectLst>
                <a:latin typeface="Arial Narrow"/>
                <a:ea typeface="Arial Narrow"/>
                <a:cs typeface="Arial Narrow"/>
                <a:sym typeface="Arial Narrow"/>
              </a:rPr>
              <a:t>Ilmuwan   Sosial</a:t>
            </a:r>
          </a:p>
        </p:txBody>
      </p:sp>
      <p:sp>
        <p:nvSpPr>
          <p:cNvPr id="186" name="Konsepsi dan Pola Pikir Paradigm Shift   Ilmu Hukum"/>
          <p:cNvSpPr txBox="1"/>
          <p:nvPr/>
        </p:nvSpPr>
        <p:spPr>
          <a:xfrm>
            <a:off x="2285999" y="228600"/>
            <a:ext cx="4572002" cy="624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Konsepsi dan Pola Pikir Paradigm</a:t>
            </a:r>
            <a:br>
              <a:rPr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r>
              <a:rPr>
                <a:effectLst>
                  <a:outerShdw blurRad="12700" dist="25400" dir="2700000" rotWithShape="0">
                    <a:srgbClr val="010199"/>
                  </a:outerShdw>
                </a:effectLst>
                <a:latin typeface="Arial Rounded MT Bold"/>
                <a:ea typeface="Arial Rounded MT Bold"/>
                <a:cs typeface="Arial Rounded MT Bold"/>
                <a:sym typeface="Arial Rounded MT Bold"/>
              </a:rPr>
              <a:t>Shift   Ilmu Hukum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roup"/>
          <p:cNvGrpSpPr/>
          <p:nvPr/>
        </p:nvGrpSpPr>
        <p:grpSpPr>
          <a:xfrm>
            <a:off x="1905000" y="990600"/>
            <a:ext cx="1676400" cy="787400"/>
            <a:chOff x="0" y="0"/>
            <a:chExt cx="1676400" cy="787400"/>
          </a:xfrm>
        </p:grpSpPr>
        <p:sp>
          <p:nvSpPr>
            <p:cNvPr id="188" name="Rectangle"/>
            <p:cNvSpPr/>
            <p:nvPr/>
          </p:nvSpPr>
          <p:spPr>
            <a:xfrm>
              <a:off x="0" y="0"/>
              <a:ext cx="1676400" cy="78740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89" name="RESISTENSI…"/>
            <p:cNvSpPr txBox="1"/>
            <p:nvPr/>
          </p:nvSpPr>
          <p:spPr>
            <a:xfrm>
              <a:off x="0" y="24130"/>
              <a:ext cx="1676400" cy="739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RESISTENSI</a:t>
              </a:r>
            </a:p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KOMUNITAS</a:t>
              </a:r>
            </a:p>
            <a:p>
              <a:pPr algn="ctr">
                <a:defRPr sz="1800" i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ILMUWAN</a:t>
              </a:r>
            </a:p>
          </p:txBody>
        </p:sp>
      </p:grpSp>
      <p:grpSp>
        <p:nvGrpSpPr>
          <p:cNvPr id="193" name="Group"/>
          <p:cNvGrpSpPr/>
          <p:nvPr/>
        </p:nvGrpSpPr>
        <p:grpSpPr>
          <a:xfrm>
            <a:off x="3429000" y="2824162"/>
            <a:ext cx="2209800" cy="1295401"/>
            <a:chOff x="0" y="0"/>
            <a:chExt cx="2209800" cy="1295400"/>
          </a:xfrm>
        </p:grpSpPr>
        <p:sp>
          <p:nvSpPr>
            <p:cNvPr id="191" name="Oval"/>
            <p:cNvSpPr/>
            <p:nvPr/>
          </p:nvSpPr>
          <p:spPr>
            <a:xfrm>
              <a:off x="0" y="0"/>
              <a:ext cx="2209800" cy="12954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>
              <a:outerShdw blurRad="63500" dist="107763" dir="2700000" rotWithShape="0">
                <a:srgbClr val="010199">
                  <a:alpha val="5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 b="1" i="0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pPr>
              <a:endParaRPr/>
            </a:p>
          </p:txBody>
        </p:sp>
        <p:sp>
          <p:nvSpPr>
            <p:cNvPr id="192" name="IMPLIKASI PERUBAHAN PARADIGMA"/>
            <p:cNvSpPr txBox="1"/>
            <p:nvPr/>
          </p:nvSpPr>
          <p:spPr>
            <a:xfrm>
              <a:off x="323592" y="247649"/>
              <a:ext cx="1562616" cy="800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800" b="1" i="0">
                  <a:solidFill>
                    <a:srgbClr val="FFFFFF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defRPr>
              </a:lvl1pPr>
            </a:lstStyle>
            <a:p>
              <a:pPr>
                <a:defRPr b="0">
                  <a:effectLst/>
                  <a:latin typeface="Arial"/>
                  <a:ea typeface="Arial"/>
                  <a:cs typeface="Arial"/>
                  <a:sym typeface="Arial"/>
                </a:defRPr>
              </a:pPr>
              <a:r>
                <a:rPr b="1"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Arial Narrow"/>
                  <a:ea typeface="Arial Narrow"/>
                  <a:cs typeface="Arial Narrow"/>
                  <a:sym typeface="Arial Narrow"/>
                </a:rPr>
                <a:t>IMPLIKASI PERUBAHAN PARADIGMA</a:t>
              </a:r>
            </a:p>
          </p:txBody>
        </p:sp>
      </p:grpSp>
      <p:sp>
        <p:nvSpPr>
          <p:cNvPr id="274" name="Connection Line"/>
          <p:cNvSpPr/>
          <p:nvPr/>
        </p:nvSpPr>
        <p:spPr>
          <a:xfrm>
            <a:off x="2743200" y="1781810"/>
            <a:ext cx="1790700" cy="104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6269"/>
                </a:lnTo>
                <a:lnTo>
                  <a:pt x="21600" y="6269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75" name="Connection Line"/>
          <p:cNvSpPr/>
          <p:nvPr/>
        </p:nvSpPr>
        <p:spPr>
          <a:xfrm>
            <a:off x="4533900" y="4118610"/>
            <a:ext cx="1066800" cy="14897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17843"/>
                </a:lnTo>
                <a:lnTo>
                  <a:pt x="0" y="17843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76" name="Connection Line"/>
          <p:cNvSpPr/>
          <p:nvPr/>
        </p:nvSpPr>
        <p:spPr>
          <a:xfrm>
            <a:off x="2670810" y="3470910"/>
            <a:ext cx="756920" cy="3911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0764" y="21600"/>
                </a:lnTo>
                <a:lnTo>
                  <a:pt x="10764" y="0"/>
                </a:lnTo>
                <a:lnTo>
                  <a:pt x="21600" y="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199" name="Group"/>
          <p:cNvGrpSpPr/>
          <p:nvPr/>
        </p:nvGrpSpPr>
        <p:grpSpPr>
          <a:xfrm>
            <a:off x="6477000" y="3003550"/>
            <a:ext cx="2590800" cy="785813"/>
            <a:chOff x="0" y="0"/>
            <a:chExt cx="2590800" cy="785812"/>
          </a:xfrm>
        </p:grpSpPr>
        <p:sp>
          <p:nvSpPr>
            <p:cNvPr id="197" name="Rectangle"/>
            <p:cNvSpPr/>
            <p:nvPr/>
          </p:nvSpPr>
          <p:spPr>
            <a:xfrm>
              <a:off x="0" y="0"/>
              <a:ext cx="2590800" cy="785813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98" name="ETOS KERJA UNTUK MEMBANGUN ILMU HUKUM"/>
            <p:cNvSpPr txBox="1"/>
            <p:nvPr/>
          </p:nvSpPr>
          <p:spPr>
            <a:xfrm>
              <a:off x="0" y="131286"/>
              <a:ext cx="25908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ETOS KERJA UNTUK MEMBANGUN ILMU HUKUM</a:t>
              </a:r>
            </a:p>
          </p:txBody>
        </p:sp>
      </p:grpSp>
      <p:sp>
        <p:nvSpPr>
          <p:cNvPr id="277" name="Connection Line"/>
          <p:cNvSpPr/>
          <p:nvPr/>
        </p:nvSpPr>
        <p:spPr>
          <a:xfrm>
            <a:off x="2670810" y="2720340"/>
            <a:ext cx="756920" cy="7505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764" y="0"/>
                </a:lnTo>
                <a:lnTo>
                  <a:pt x="10764" y="21600"/>
                </a:lnTo>
                <a:lnTo>
                  <a:pt x="21600" y="2160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78" name="Connection Line"/>
          <p:cNvSpPr/>
          <p:nvPr/>
        </p:nvSpPr>
        <p:spPr>
          <a:xfrm>
            <a:off x="5638800" y="3395980"/>
            <a:ext cx="833120" cy="74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0866" y="0"/>
                </a:lnTo>
                <a:lnTo>
                  <a:pt x="10866" y="21600"/>
                </a:lnTo>
                <a:lnTo>
                  <a:pt x="0" y="2160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204" name="Group"/>
          <p:cNvGrpSpPr/>
          <p:nvPr/>
        </p:nvGrpSpPr>
        <p:grpSpPr>
          <a:xfrm>
            <a:off x="4419600" y="5613400"/>
            <a:ext cx="2362200" cy="863600"/>
            <a:chOff x="0" y="0"/>
            <a:chExt cx="2362200" cy="863600"/>
          </a:xfrm>
        </p:grpSpPr>
        <p:sp>
          <p:nvSpPr>
            <p:cNvPr id="202" name="Rectangle"/>
            <p:cNvSpPr/>
            <p:nvPr/>
          </p:nvSpPr>
          <p:spPr>
            <a:xfrm>
              <a:off x="0" y="0"/>
              <a:ext cx="2362200" cy="86360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03" name="KOMITMEN UNTUK MELAKUKAN PERUBAHAN"/>
            <p:cNvSpPr txBox="1"/>
            <p:nvPr/>
          </p:nvSpPr>
          <p:spPr>
            <a:xfrm>
              <a:off x="0" y="170180"/>
              <a:ext cx="23622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KOMITMEN UNTUK MELAKUKAN PERUBAHAN </a:t>
              </a:r>
            </a:p>
          </p:txBody>
        </p:sp>
      </p:grpSp>
      <p:sp>
        <p:nvSpPr>
          <p:cNvPr id="279" name="Connection Line"/>
          <p:cNvSpPr/>
          <p:nvPr/>
        </p:nvSpPr>
        <p:spPr>
          <a:xfrm>
            <a:off x="2670810" y="3470909"/>
            <a:ext cx="756920" cy="14820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10764" y="21600"/>
                </a:lnTo>
                <a:lnTo>
                  <a:pt x="10764" y="0"/>
                </a:lnTo>
                <a:lnTo>
                  <a:pt x="21600" y="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208" name="Group"/>
          <p:cNvGrpSpPr/>
          <p:nvPr/>
        </p:nvGrpSpPr>
        <p:grpSpPr>
          <a:xfrm>
            <a:off x="1828800" y="5626100"/>
            <a:ext cx="2514600" cy="863600"/>
            <a:chOff x="0" y="0"/>
            <a:chExt cx="2514599" cy="863600"/>
          </a:xfrm>
        </p:grpSpPr>
        <p:sp>
          <p:nvSpPr>
            <p:cNvPr id="206" name="Rectangle"/>
            <p:cNvSpPr/>
            <p:nvPr/>
          </p:nvSpPr>
          <p:spPr>
            <a:xfrm>
              <a:off x="0" y="0"/>
              <a:ext cx="2514600" cy="86360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07" name="PROSES  PENEMUAN  EPISTEMOLOGI  BARU"/>
            <p:cNvSpPr txBox="1"/>
            <p:nvPr/>
          </p:nvSpPr>
          <p:spPr>
            <a:xfrm>
              <a:off x="0" y="170180"/>
              <a:ext cx="25146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PROSES  PENEMUAN  EPISTEMOLOGI  BARU</a:t>
              </a:r>
            </a:p>
          </p:txBody>
        </p:sp>
      </p:grpSp>
      <p:sp>
        <p:nvSpPr>
          <p:cNvPr id="280" name="Connection Line"/>
          <p:cNvSpPr/>
          <p:nvPr/>
        </p:nvSpPr>
        <p:spPr>
          <a:xfrm>
            <a:off x="3086100" y="4118610"/>
            <a:ext cx="1447800" cy="15024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17601"/>
                </a:lnTo>
                <a:lnTo>
                  <a:pt x="21600" y="17601"/>
                </a:lnTo>
                <a:lnTo>
                  <a:pt x="21600" y="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212" name="Group"/>
          <p:cNvGrpSpPr/>
          <p:nvPr/>
        </p:nvGrpSpPr>
        <p:grpSpPr>
          <a:xfrm>
            <a:off x="6477000" y="4445000"/>
            <a:ext cx="2590800" cy="1003300"/>
            <a:chOff x="0" y="0"/>
            <a:chExt cx="2590800" cy="1003300"/>
          </a:xfrm>
        </p:grpSpPr>
        <p:sp>
          <p:nvSpPr>
            <p:cNvPr id="210" name="Rectangle"/>
            <p:cNvSpPr/>
            <p:nvPr/>
          </p:nvSpPr>
          <p:spPr>
            <a:xfrm>
              <a:off x="0" y="0"/>
              <a:ext cx="2590800" cy="100330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11" name="HAKIKAT ILMU HUKUM"/>
            <p:cNvSpPr txBox="1"/>
            <p:nvPr/>
          </p:nvSpPr>
          <p:spPr>
            <a:xfrm>
              <a:off x="0" y="347980"/>
              <a:ext cx="2590800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HAKIKAT ILMU HUKUM</a:t>
              </a:r>
            </a:p>
          </p:txBody>
        </p:sp>
      </p:grpSp>
      <p:sp>
        <p:nvSpPr>
          <p:cNvPr id="281" name="Connection Line"/>
          <p:cNvSpPr/>
          <p:nvPr/>
        </p:nvSpPr>
        <p:spPr>
          <a:xfrm>
            <a:off x="5638800" y="3470909"/>
            <a:ext cx="833120" cy="14757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10866" y="21600"/>
                </a:lnTo>
                <a:lnTo>
                  <a:pt x="10866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14" name="“DI TENGAH-TENGAH FENOMENA  INVOLUSI ILMU”"/>
          <p:cNvSpPr txBox="1"/>
          <p:nvPr/>
        </p:nvSpPr>
        <p:spPr>
          <a:xfrm>
            <a:off x="-1" y="182562"/>
            <a:ext cx="9144002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8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“DI TENGAH-TENGAH FENOMENA  INVOLUSI ILMU</a:t>
            </a:r>
            <a:r>
              <a:rPr sz="2400"/>
              <a:t>”</a:t>
            </a:r>
          </a:p>
        </p:txBody>
      </p:sp>
      <p:grpSp>
        <p:nvGrpSpPr>
          <p:cNvPr id="217" name="Group"/>
          <p:cNvGrpSpPr/>
          <p:nvPr/>
        </p:nvGrpSpPr>
        <p:grpSpPr>
          <a:xfrm>
            <a:off x="3695700" y="990600"/>
            <a:ext cx="1676400" cy="787400"/>
            <a:chOff x="0" y="0"/>
            <a:chExt cx="1676400" cy="787400"/>
          </a:xfrm>
        </p:grpSpPr>
        <p:sp>
          <p:nvSpPr>
            <p:cNvPr id="215" name="Rectangle"/>
            <p:cNvSpPr/>
            <p:nvPr/>
          </p:nvSpPr>
          <p:spPr>
            <a:xfrm>
              <a:off x="0" y="0"/>
              <a:ext cx="1676400" cy="78740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16" name="INTERVENSI ILMU LAIN"/>
            <p:cNvSpPr txBox="1"/>
            <p:nvPr/>
          </p:nvSpPr>
          <p:spPr>
            <a:xfrm>
              <a:off x="0" y="132079"/>
              <a:ext cx="16764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INTERVENSI ILMU LAIN</a:t>
              </a:r>
            </a:p>
          </p:txBody>
        </p:sp>
      </p:grpSp>
      <p:grpSp>
        <p:nvGrpSpPr>
          <p:cNvPr id="220" name="Group"/>
          <p:cNvGrpSpPr/>
          <p:nvPr/>
        </p:nvGrpSpPr>
        <p:grpSpPr>
          <a:xfrm>
            <a:off x="6477000" y="3854450"/>
            <a:ext cx="2590800" cy="527050"/>
            <a:chOff x="0" y="0"/>
            <a:chExt cx="2590800" cy="527050"/>
          </a:xfrm>
        </p:grpSpPr>
        <p:sp>
          <p:nvSpPr>
            <p:cNvPr id="218" name="Rectangle"/>
            <p:cNvSpPr/>
            <p:nvPr/>
          </p:nvSpPr>
          <p:spPr>
            <a:xfrm>
              <a:off x="0" y="0"/>
              <a:ext cx="2590800" cy="52705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19" name="PROSES  DEKONSTRUKSI"/>
            <p:cNvSpPr txBox="1"/>
            <p:nvPr/>
          </p:nvSpPr>
          <p:spPr>
            <a:xfrm>
              <a:off x="0" y="109855"/>
              <a:ext cx="2590800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PROSES  DEKONSTRUKSI </a:t>
              </a:r>
            </a:p>
          </p:txBody>
        </p:sp>
      </p:grpSp>
      <p:sp>
        <p:nvSpPr>
          <p:cNvPr id="282" name="Connection Line"/>
          <p:cNvSpPr/>
          <p:nvPr/>
        </p:nvSpPr>
        <p:spPr>
          <a:xfrm>
            <a:off x="5638800" y="3470909"/>
            <a:ext cx="833120" cy="6464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10866" y="21600"/>
                </a:lnTo>
                <a:lnTo>
                  <a:pt x="10866" y="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224" name="Group"/>
          <p:cNvGrpSpPr/>
          <p:nvPr/>
        </p:nvGrpSpPr>
        <p:grpSpPr>
          <a:xfrm>
            <a:off x="2641222" y="1930400"/>
            <a:ext cx="305556" cy="304800"/>
            <a:chOff x="-377" y="0"/>
            <a:chExt cx="305554" cy="304800"/>
          </a:xfrm>
        </p:grpSpPr>
        <p:sp>
          <p:nvSpPr>
            <p:cNvPr id="222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23" name="1.1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1.1</a:t>
              </a:r>
            </a:p>
          </p:txBody>
        </p:sp>
      </p:grpSp>
      <p:grpSp>
        <p:nvGrpSpPr>
          <p:cNvPr id="227" name="Group"/>
          <p:cNvGrpSpPr/>
          <p:nvPr/>
        </p:nvGrpSpPr>
        <p:grpSpPr>
          <a:xfrm>
            <a:off x="2971422" y="5181600"/>
            <a:ext cx="305556" cy="304800"/>
            <a:chOff x="-377" y="0"/>
            <a:chExt cx="305554" cy="304800"/>
          </a:xfrm>
        </p:grpSpPr>
        <p:sp>
          <p:nvSpPr>
            <p:cNvPr id="225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26" name="1.6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1.6</a:t>
              </a:r>
            </a:p>
          </p:txBody>
        </p:sp>
      </p:grpSp>
      <p:grpSp>
        <p:nvGrpSpPr>
          <p:cNvPr id="230" name="Group"/>
          <p:cNvGrpSpPr/>
          <p:nvPr/>
        </p:nvGrpSpPr>
        <p:grpSpPr>
          <a:xfrm>
            <a:off x="2704722" y="4800600"/>
            <a:ext cx="305556" cy="304800"/>
            <a:chOff x="-377" y="0"/>
            <a:chExt cx="305554" cy="304800"/>
          </a:xfrm>
        </p:grpSpPr>
        <p:sp>
          <p:nvSpPr>
            <p:cNvPr id="228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29" name="1.5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1.5</a:t>
              </a:r>
            </a:p>
          </p:txBody>
        </p:sp>
      </p:grpSp>
      <p:grpSp>
        <p:nvGrpSpPr>
          <p:cNvPr id="233" name="Group"/>
          <p:cNvGrpSpPr/>
          <p:nvPr/>
        </p:nvGrpSpPr>
        <p:grpSpPr>
          <a:xfrm>
            <a:off x="2704722" y="3709987"/>
            <a:ext cx="305556" cy="304801"/>
            <a:chOff x="-377" y="0"/>
            <a:chExt cx="305554" cy="304800"/>
          </a:xfrm>
        </p:grpSpPr>
        <p:sp>
          <p:nvSpPr>
            <p:cNvPr id="231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32" name="1.4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1.4</a:t>
              </a:r>
            </a:p>
          </p:txBody>
        </p:sp>
      </p:grpSp>
      <p:grpSp>
        <p:nvGrpSpPr>
          <p:cNvPr id="236" name="Group"/>
          <p:cNvGrpSpPr/>
          <p:nvPr/>
        </p:nvGrpSpPr>
        <p:grpSpPr>
          <a:xfrm>
            <a:off x="6477000" y="2362200"/>
            <a:ext cx="2590800" cy="590550"/>
            <a:chOff x="0" y="0"/>
            <a:chExt cx="2590800" cy="590550"/>
          </a:xfrm>
        </p:grpSpPr>
        <p:sp>
          <p:nvSpPr>
            <p:cNvPr id="234" name="Rectangle"/>
            <p:cNvSpPr/>
            <p:nvPr/>
          </p:nvSpPr>
          <p:spPr>
            <a:xfrm>
              <a:off x="0" y="0"/>
              <a:ext cx="2590800" cy="59055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35" name="KESADARAN ELOBORASI SECARA SIMULTAN"/>
            <p:cNvSpPr txBox="1"/>
            <p:nvPr/>
          </p:nvSpPr>
          <p:spPr>
            <a:xfrm>
              <a:off x="0" y="33655"/>
              <a:ext cx="25908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KESADARAN ELOBORASI SECARA SIMULTAN </a:t>
              </a:r>
            </a:p>
          </p:txBody>
        </p:sp>
      </p:grpSp>
      <p:grpSp>
        <p:nvGrpSpPr>
          <p:cNvPr id="239" name="Group"/>
          <p:cNvGrpSpPr/>
          <p:nvPr/>
        </p:nvGrpSpPr>
        <p:grpSpPr>
          <a:xfrm>
            <a:off x="5409822" y="5181600"/>
            <a:ext cx="305556" cy="304800"/>
            <a:chOff x="-377" y="0"/>
            <a:chExt cx="305554" cy="304800"/>
          </a:xfrm>
        </p:grpSpPr>
        <p:sp>
          <p:nvSpPr>
            <p:cNvPr id="237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38" name="1.7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1.7</a:t>
              </a:r>
            </a:p>
          </p:txBody>
        </p:sp>
      </p:grpSp>
      <p:grpSp>
        <p:nvGrpSpPr>
          <p:cNvPr id="242" name="Group"/>
          <p:cNvGrpSpPr/>
          <p:nvPr/>
        </p:nvGrpSpPr>
        <p:grpSpPr>
          <a:xfrm>
            <a:off x="88900" y="3279775"/>
            <a:ext cx="2578100" cy="1165225"/>
            <a:chOff x="0" y="0"/>
            <a:chExt cx="2578100" cy="1165224"/>
          </a:xfrm>
        </p:grpSpPr>
        <p:sp>
          <p:nvSpPr>
            <p:cNvPr id="240" name="Rectangle"/>
            <p:cNvSpPr/>
            <p:nvPr/>
          </p:nvSpPr>
          <p:spPr>
            <a:xfrm>
              <a:off x="0" y="0"/>
              <a:ext cx="2578100" cy="1165225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41" name="PENGUATAN ATAS  EPISTEMOLOGI KONVENSIONAL"/>
            <p:cNvSpPr txBox="1"/>
            <p:nvPr/>
          </p:nvSpPr>
          <p:spPr>
            <a:xfrm>
              <a:off x="0" y="213042"/>
              <a:ext cx="2578100" cy="739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PENGUATAN ATAS  EPISTEMOLOGI KONVENSIONAL</a:t>
              </a:r>
            </a:p>
          </p:txBody>
        </p:sp>
      </p:grpSp>
      <p:grpSp>
        <p:nvGrpSpPr>
          <p:cNvPr id="245" name="Group"/>
          <p:cNvGrpSpPr/>
          <p:nvPr/>
        </p:nvGrpSpPr>
        <p:grpSpPr>
          <a:xfrm>
            <a:off x="2704722" y="2676525"/>
            <a:ext cx="305556" cy="304800"/>
            <a:chOff x="-377" y="0"/>
            <a:chExt cx="305554" cy="304800"/>
          </a:xfrm>
        </p:grpSpPr>
        <p:sp>
          <p:nvSpPr>
            <p:cNvPr id="243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44" name="1.3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1.3</a:t>
              </a:r>
            </a:p>
          </p:txBody>
        </p:sp>
      </p:grpSp>
      <p:grpSp>
        <p:nvGrpSpPr>
          <p:cNvPr id="248" name="Group"/>
          <p:cNvGrpSpPr/>
          <p:nvPr/>
        </p:nvGrpSpPr>
        <p:grpSpPr>
          <a:xfrm>
            <a:off x="76200" y="4572000"/>
            <a:ext cx="2590800" cy="762000"/>
            <a:chOff x="0" y="0"/>
            <a:chExt cx="2590800" cy="762000"/>
          </a:xfrm>
        </p:grpSpPr>
        <p:sp>
          <p:nvSpPr>
            <p:cNvPr id="246" name="Rectangle"/>
            <p:cNvSpPr/>
            <p:nvPr/>
          </p:nvSpPr>
          <p:spPr>
            <a:xfrm>
              <a:off x="0" y="0"/>
              <a:ext cx="2590800" cy="76200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47" name="KONSTRUKSI ILMU HUKUM BASIS NORMATIF DIPERKUAT"/>
            <p:cNvSpPr txBox="1"/>
            <p:nvPr/>
          </p:nvSpPr>
          <p:spPr>
            <a:xfrm>
              <a:off x="0" y="119379"/>
              <a:ext cx="2590800" cy="523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4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KONSTRUKSI ILMU HUKUM BASIS NORMATIF DIPERKUAT </a:t>
              </a:r>
            </a:p>
          </p:txBody>
        </p:sp>
      </p:grpSp>
      <p:sp>
        <p:nvSpPr>
          <p:cNvPr id="249" name="INFERIORITAS"/>
          <p:cNvSpPr/>
          <p:nvPr/>
        </p:nvSpPr>
        <p:spPr>
          <a:xfrm>
            <a:off x="76200" y="2562542"/>
            <a:ext cx="2590800" cy="316866"/>
          </a:xfrm>
          <a:prstGeom prst="rect">
            <a:avLst/>
          </a:prstGeom>
          <a:solidFill>
            <a:srgbClr val="FFCC00"/>
          </a:solidFill>
          <a:ln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400" i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>
              <a:defRPr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40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INFERIORITAS </a:t>
            </a:r>
          </a:p>
        </p:txBody>
      </p:sp>
      <p:sp>
        <p:nvSpPr>
          <p:cNvPr id="283" name="Connection Line"/>
          <p:cNvSpPr/>
          <p:nvPr/>
        </p:nvSpPr>
        <p:spPr>
          <a:xfrm>
            <a:off x="5638800" y="2656840"/>
            <a:ext cx="833120" cy="8140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0866" y="0"/>
                </a:lnTo>
                <a:lnTo>
                  <a:pt x="10866" y="21600"/>
                </a:lnTo>
                <a:lnTo>
                  <a:pt x="0" y="2160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253" name="Group"/>
          <p:cNvGrpSpPr/>
          <p:nvPr/>
        </p:nvGrpSpPr>
        <p:grpSpPr>
          <a:xfrm>
            <a:off x="6080591" y="3971925"/>
            <a:ext cx="386418" cy="304800"/>
            <a:chOff x="-17549" y="0"/>
            <a:chExt cx="386417" cy="304800"/>
          </a:xfrm>
        </p:grpSpPr>
        <p:sp>
          <p:nvSpPr>
            <p:cNvPr id="251" name="Circle"/>
            <p:cNvSpPr/>
            <p:nvPr/>
          </p:nvSpPr>
          <p:spPr>
            <a:xfrm>
              <a:off x="23259" y="0"/>
              <a:ext cx="304801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52" name="1.10"/>
            <p:cNvSpPr txBox="1"/>
            <p:nvPr/>
          </p:nvSpPr>
          <p:spPr>
            <a:xfrm>
              <a:off x="-17550" y="30479"/>
              <a:ext cx="38641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1.10</a:t>
              </a:r>
            </a:p>
          </p:txBody>
        </p:sp>
      </p:grpSp>
      <p:grpSp>
        <p:nvGrpSpPr>
          <p:cNvPr id="256" name="Group"/>
          <p:cNvGrpSpPr/>
          <p:nvPr/>
        </p:nvGrpSpPr>
        <p:grpSpPr>
          <a:xfrm>
            <a:off x="6121022" y="3249612"/>
            <a:ext cx="305556" cy="304801"/>
            <a:chOff x="-377" y="0"/>
            <a:chExt cx="305554" cy="304800"/>
          </a:xfrm>
        </p:grpSpPr>
        <p:sp>
          <p:nvSpPr>
            <p:cNvPr id="254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55" name="1.9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1.9</a:t>
              </a:r>
            </a:p>
          </p:txBody>
        </p:sp>
      </p:grpSp>
      <p:grpSp>
        <p:nvGrpSpPr>
          <p:cNvPr id="259" name="Group"/>
          <p:cNvGrpSpPr/>
          <p:nvPr/>
        </p:nvGrpSpPr>
        <p:grpSpPr>
          <a:xfrm>
            <a:off x="6121022" y="2511425"/>
            <a:ext cx="305556" cy="304800"/>
            <a:chOff x="-377" y="0"/>
            <a:chExt cx="305554" cy="304800"/>
          </a:xfrm>
        </p:grpSpPr>
        <p:sp>
          <p:nvSpPr>
            <p:cNvPr id="257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58" name="1.8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1.8</a:t>
              </a:r>
            </a:p>
          </p:txBody>
        </p:sp>
      </p:grpSp>
      <p:grpSp>
        <p:nvGrpSpPr>
          <p:cNvPr id="262" name="Group"/>
          <p:cNvGrpSpPr/>
          <p:nvPr/>
        </p:nvGrpSpPr>
        <p:grpSpPr>
          <a:xfrm>
            <a:off x="6080591" y="4800600"/>
            <a:ext cx="386418" cy="304800"/>
            <a:chOff x="-21021" y="0"/>
            <a:chExt cx="386417" cy="304800"/>
          </a:xfrm>
        </p:grpSpPr>
        <p:sp>
          <p:nvSpPr>
            <p:cNvPr id="260" name="Circle"/>
            <p:cNvSpPr/>
            <p:nvPr/>
          </p:nvSpPr>
          <p:spPr>
            <a:xfrm>
              <a:off x="19786" y="0"/>
              <a:ext cx="304801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61" name="1.11"/>
            <p:cNvSpPr txBox="1"/>
            <p:nvPr/>
          </p:nvSpPr>
          <p:spPr>
            <a:xfrm>
              <a:off x="-21022" y="30479"/>
              <a:ext cx="386418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1.11</a:t>
              </a:r>
            </a:p>
          </p:txBody>
        </p:sp>
      </p:grpSp>
      <p:grpSp>
        <p:nvGrpSpPr>
          <p:cNvPr id="265" name="Group"/>
          <p:cNvGrpSpPr/>
          <p:nvPr/>
        </p:nvGrpSpPr>
        <p:grpSpPr>
          <a:xfrm>
            <a:off x="5486400" y="990600"/>
            <a:ext cx="1676400" cy="787400"/>
            <a:chOff x="0" y="0"/>
            <a:chExt cx="1676400" cy="787400"/>
          </a:xfrm>
        </p:grpSpPr>
        <p:sp>
          <p:nvSpPr>
            <p:cNvPr id="263" name="Rectangle"/>
            <p:cNvSpPr/>
            <p:nvPr/>
          </p:nvSpPr>
          <p:spPr>
            <a:xfrm>
              <a:off x="0" y="0"/>
              <a:ext cx="1676400" cy="787400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64" name="PEMBELAAN ATAS ILMU HUKUM NORMATIF"/>
            <p:cNvSpPr txBox="1"/>
            <p:nvPr/>
          </p:nvSpPr>
          <p:spPr>
            <a:xfrm>
              <a:off x="0" y="81279"/>
              <a:ext cx="1676400" cy="624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 i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sz="120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PEMBELAAN ATAS ILMU HUKUM NORMATIF</a:t>
              </a:r>
            </a:p>
          </p:txBody>
        </p:sp>
      </p:grpSp>
      <p:sp>
        <p:nvSpPr>
          <p:cNvPr id="284" name="Connection Line"/>
          <p:cNvSpPr/>
          <p:nvPr/>
        </p:nvSpPr>
        <p:spPr>
          <a:xfrm>
            <a:off x="4533900" y="1782762"/>
            <a:ext cx="0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h="21600" extrusionOk="0">
                <a:moveTo>
                  <a:pt x="0" y="0"/>
                </a:moveTo>
                <a:cubicBezTo>
                  <a:pt x="0" y="7200"/>
                  <a:pt x="0" y="14400"/>
                  <a:pt x="0" y="21600"/>
                </a:cubicBez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sp>
        <p:nvSpPr>
          <p:cNvPr id="285" name="Connection Line"/>
          <p:cNvSpPr/>
          <p:nvPr/>
        </p:nvSpPr>
        <p:spPr>
          <a:xfrm>
            <a:off x="4533900" y="1781810"/>
            <a:ext cx="1790700" cy="1041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6454"/>
                </a:lnTo>
                <a:lnTo>
                  <a:pt x="0" y="6454"/>
                </a:lnTo>
                <a:lnTo>
                  <a:pt x="0" y="21600"/>
                </a:lnTo>
              </a:path>
            </a:pathLst>
          </a:custGeom>
          <a:ln w="38100">
            <a:solidFill>
              <a:srgbClr val="FFFFFF"/>
            </a:solidFill>
            <a:tailEnd type="triangle"/>
          </a:ln>
        </p:spPr>
        <p:txBody>
          <a:bodyPr/>
          <a:lstStyle/>
          <a:p>
            <a:endParaRPr/>
          </a:p>
        </p:txBody>
      </p:sp>
      <p:grpSp>
        <p:nvGrpSpPr>
          <p:cNvPr id="270" name="Group"/>
          <p:cNvGrpSpPr/>
          <p:nvPr/>
        </p:nvGrpSpPr>
        <p:grpSpPr>
          <a:xfrm>
            <a:off x="4343022" y="1905000"/>
            <a:ext cx="305556" cy="304800"/>
            <a:chOff x="-377" y="0"/>
            <a:chExt cx="305554" cy="304800"/>
          </a:xfrm>
        </p:grpSpPr>
        <p:sp>
          <p:nvSpPr>
            <p:cNvPr id="268" name="Circle"/>
            <p:cNvSpPr/>
            <p:nvPr/>
          </p:nvSpPr>
          <p:spPr>
            <a:xfrm>
              <a:off x="0" y="0"/>
              <a:ext cx="304800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69" name="1.2"/>
            <p:cNvSpPr txBox="1"/>
            <p:nvPr/>
          </p:nvSpPr>
          <p:spPr>
            <a:xfrm>
              <a:off x="-378" y="30479"/>
              <a:ext cx="305556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1.2</a:t>
              </a:r>
            </a:p>
          </p:txBody>
        </p:sp>
      </p:grpSp>
      <p:grpSp>
        <p:nvGrpSpPr>
          <p:cNvPr id="273" name="Group"/>
          <p:cNvGrpSpPr/>
          <p:nvPr/>
        </p:nvGrpSpPr>
        <p:grpSpPr>
          <a:xfrm>
            <a:off x="6131391" y="1905000"/>
            <a:ext cx="386418" cy="304800"/>
            <a:chOff x="-17549" y="0"/>
            <a:chExt cx="386417" cy="304800"/>
          </a:xfrm>
        </p:grpSpPr>
        <p:sp>
          <p:nvSpPr>
            <p:cNvPr id="271" name="Circle"/>
            <p:cNvSpPr/>
            <p:nvPr/>
          </p:nvSpPr>
          <p:spPr>
            <a:xfrm>
              <a:off x="23259" y="0"/>
              <a:ext cx="304801" cy="304800"/>
            </a:xfrm>
            <a:prstGeom prst="ellipse">
              <a:avLst/>
            </a:pr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72" name="1.12"/>
            <p:cNvSpPr txBox="1"/>
            <p:nvPr/>
          </p:nvSpPr>
          <p:spPr>
            <a:xfrm>
              <a:off x="-17550" y="30479"/>
              <a:ext cx="386419" cy="243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sz="1000" b="1" i="0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rPr sz="1000" b="1">
                  <a:latin typeface="Tahoma"/>
                  <a:ea typeface="Tahoma"/>
                  <a:cs typeface="Tahoma"/>
                  <a:sym typeface="Tahoma"/>
                </a:rPr>
                <a:t>1.12</a:t>
              </a:r>
            </a:p>
          </p:txBody>
        </p: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SMOKEY~1" descr="SMOKEY~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413"/>
          </a:xfrm>
          <a:prstGeom prst="rect">
            <a:avLst/>
          </a:prstGeom>
          <a:ln w="12700">
            <a:miter lim="400000"/>
          </a:ln>
        </p:spPr>
      </p:pic>
      <p:sp>
        <p:nvSpPr>
          <p:cNvPr id="288" name="TERIMA KASIH"/>
          <p:cNvSpPr txBox="1"/>
          <p:nvPr/>
        </p:nvSpPr>
        <p:spPr>
          <a:xfrm>
            <a:off x="457200" y="6172200"/>
            <a:ext cx="8153400" cy="637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42900" indent="-342900" algn="ctr">
              <a:lnSpc>
                <a:spcPct val="90000"/>
              </a:lnSpc>
              <a:spcBef>
                <a:spcPts val="800"/>
              </a:spcBef>
              <a:defRPr sz="3600" b="1" i="0">
                <a:solidFill>
                  <a:srgbClr val="FFFFFF"/>
                </a:solidFill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>
              <a:defRPr sz="1800" b="0">
                <a:effectLst/>
                <a:latin typeface="Arial"/>
                <a:ea typeface="Arial"/>
                <a:cs typeface="Arial"/>
                <a:sym typeface="Arial"/>
              </a:defRPr>
            </a:pPr>
            <a:r>
              <a:rPr sz="3600" b="1">
                <a:effectLst>
                  <a:outerShdw blurRad="12700" dist="25400" dir="2700000" rotWithShape="0">
                    <a:srgbClr val="010199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TERIMA KASIH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" grpId="0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6666"/>
      </a:dk1>
      <a:lt1>
        <a:srgbClr val="000000"/>
      </a:lt1>
      <a:dk2>
        <a:srgbClr val="A7A7A7"/>
      </a:dk2>
      <a:lt2>
        <a:srgbClr val="535353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9B8"/>
      </a:accent5>
      <a:accent6>
        <a:srgbClr val="557852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bevel/>
        </a:ln>
        <a:effectLst>
          <a:outerShdw blurRad="63500" dist="17960" dir="2700000" rotWithShape="0">
            <a:srgbClr val="8C8C8C"/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9B8"/>
      </a:accent5>
      <a:accent6>
        <a:srgbClr val="557852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63500" dist="17960" dir="2700000" rotWithShape="0">
              <a:srgbClr val="8C8C8C"/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25400" cap="flat">
          <a:solidFill>
            <a:schemeClr val="accent1"/>
          </a:solidFill>
          <a:prstDash val="solid"/>
          <a:bevel/>
        </a:ln>
        <a:effectLst>
          <a:outerShdw blurRad="63500" dist="17960" dir="2700000" rotWithShape="0">
            <a:srgbClr val="8C8C8C"/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1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275</Words>
  <Application>Microsoft Office PowerPoint</Application>
  <PresentationFormat>Tampilan Layar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5</vt:i4>
      </vt:variant>
    </vt:vector>
  </HeadingPairs>
  <TitlesOfParts>
    <vt:vector size="6" baseType="lpstr">
      <vt:lpstr>Default</vt:lpstr>
      <vt:lpstr>PROBLEM   EPISTEMOLOGI  ILMU  HUKUM: Dialektik Perubahan Paradigma ?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  EPISTEMOLOGI  ILMU  HUKUM: Dialektik Perubahan Paradigma ?</dc:title>
  <cp:lastModifiedBy>Pengguna Tidak dikenal</cp:lastModifiedBy>
  <cp:revision>4</cp:revision>
  <dcterms:modified xsi:type="dcterms:W3CDTF">2021-03-04T07:37:36Z</dcterms:modified>
</cp:coreProperties>
</file>